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24"/>
  </p:notesMasterIdLst>
  <p:sldIdLst>
    <p:sldId id="256" r:id="rId5"/>
    <p:sldId id="257" r:id="rId6"/>
    <p:sldId id="258" r:id="rId7"/>
    <p:sldId id="259" r:id="rId8"/>
    <p:sldId id="260" r:id="rId9"/>
    <p:sldId id="280" r:id="rId10"/>
    <p:sldId id="261" r:id="rId11"/>
    <p:sldId id="281" r:id="rId12"/>
    <p:sldId id="262" r:id="rId13"/>
    <p:sldId id="263" r:id="rId14"/>
    <p:sldId id="265" r:id="rId15"/>
    <p:sldId id="264" r:id="rId16"/>
    <p:sldId id="266" r:id="rId17"/>
    <p:sldId id="267" r:id="rId18"/>
    <p:sldId id="268" r:id="rId19"/>
    <p:sldId id="269" r:id="rId20"/>
    <p:sldId id="271" r:id="rId21"/>
    <p:sldId id="270" r:id="rId22"/>
    <p:sldId id="272" r:id="rId23"/>
  </p:sldIdLst>
  <p:sldSz cx="18288000" cy="10287000"/>
  <p:notesSz cx="6858000" cy="9144000"/>
  <p:embeddedFontLst>
    <p:embeddedFont>
      <p:font typeface="Pretendard Light" panose="020B0600000101010101" charset="-127"/>
      <p:regular r:id="rId25"/>
    </p:embeddedFont>
    <p:embeddedFont>
      <p:font typeface="Pretendard Medium" panose="020B0600000101010101" charset="-127"/>
      <p:regular r:id="rId26"/>
      <p:bold r:id="rId27"/>
    </p:embeddedFont>
    <p:embeddedFont>
      <p:font typeface="Pretendard SemiBold" panose="020B0600000101010101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19CCA0C-47F8-FAAF-C7A6-377797D3263B}" name="KK" initials="K" userId="KK" providerId="None"/>
  <p188:author id="{C231E737-6623-76DC-0505-C645B8E93755}" name="효정 유" initials="효유" userId="c29e0a9849b7db1a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4" autoAdjust="0"/>
    <p:restoredTop sz="94660"/>
  </p:normalViewPr>
  <p:slideViewPr>
    <p:cSldViewPr snapToGrid="0">
      <p:cViewPr varScale="1">
        <p:scale>
          <a:sx n="64" d="100"/>
          <a:sy n="64" d="100"/>
        </p:scale>
        <p:origin x="531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효정 유" userId="c29e0a9849b7db1a" providerId="LiveId" clId="{6B824E5A-9EE3-4ACF-B859-FEEC54551515}"/>
    <pc:docChg chg="undo custSel delSld modSld modMainMaster">
      <pc:chgData name="효정 유" userId="c29e0a9849b7db1a" providerId="LiveId" clId="{6B824E5A-9EE3-4ACF-B859-FEEC54551515}" dt="2024-12-30T09:10:07.877" v="101" actId="47"/>
      <pc:docMkLst>
        <pc:docMk/>
      </pc:docMkLst>
      <pc:sldChg chg="modSp mod">
        <pc:chgData name="효정 유" userId="c29e0a9849b7db1a" providerId="LiveId" clId="{6B824E5A-9EE3-4ACF-B859-FEEC54551515}" dt="2024-12-30T09:04:06.857" v="40" actId="1076"/>
        <pc:sldMkLst>
          <pc:docMk/>
          <pc:sldMk cId="1384051362" sldId="25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384051362" sldId="256"/>
            <ac:spMk id="4" creationId="{A35DD4F4-403A-B42C-0945-BC20E1181364}"/>
          </ac:spMkLst>
        </pc:spChg>
        <pc:spChg chg="mod">
          <ac:chgData name="효정 유" userId="c29e0a9849b7db1a" providerId="LiveId" clId="{6B824E5A-9EE3-4ACF-B859-FEEC54551515}" dt="2024-12-30T09:04:06.857" v="40" actId="1076"/>
          <ac:spMkLst>
            <pc:docMk/>
            <pc:sldMk cId="1384051362" sldId="256"/>
            <ac:spMk id="6" creationId="{E94CCF97-0A82-E3F4-3BA5-D2B86667EDC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84051362" sldId="256"/>
            <ac:picMk id="7" creationId="{7E759B68-A52B-2A9B-E414-4082020C3557}"/>
          </ac:picMkLst>
        </pc:pic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784596369" sldId="257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3" creationId="{62D1B4B7-0070-742E-AEC3-36C526B9F2E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4" creationId="{25C9727D-876B-2492-9D33-D56604EE8C4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5" creationId="{06C0D5AA-99AF-F5A3-DFC9-AB875B988BD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7" creationId="{CC43BB31-1349-4FCA-D7C3-4B18476F243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784596369" sldId="257"/>
            <ac:picMk id="4" creationId="{E4165747-9A37-B656-CDE3-ED37E8073E8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784596369" sldId="257"/>
            <ac:picMk id="19" creationId="{EA7E8873-6878-3336-1CBE-2B614EFC0DF0}"/>
          </ac:picMkLst>
        </pc:picChg>
      </pc:sldChg>
      <pc:sldChg chg="addSp delSp modSp mod">
        <pc:chgData name="효정 유" userId="c29e0a9849b7db1a" providerId="LiveId" clId="{6B824E5A-9EE3-4ACF-B859-FEEC54551515}" dt="2024-12-30T09:05:29.077" v="48" actId="255"/>
        <pc:sldMkLst>
          <pc:docMk/>
          <pc:sldMk cId="352514778" sldId="258"/>
        </pc:sldMkLst>
        <pc:spChg chg="add mod">
          <ac:chgData name="효정 유" userId="c29e0a9849b7db1a" providerId="LiveId" clId="{6B824E5A-9EE3-4ACF-B859-FEEC54551515}" dt="2024-12-30T09:05:29.077" v="48" actId="255"/>
          <ac:spMkLst>
            <pc:docMk/>
            <pc:sldMk cId="352514778" sldId="258"/>
            <ac:spMk id="4" creationId="{EBF0E680-AE58-4E54-DF40-55AAE9EF6D7F}"/>
          </ac:spMkLst>
        </pc:spChg>
        <pc:spChg chg="add mod">
          <ac:chgData name="효정 유" userId="c29e0a9849b7db1a" providerId="LiveId" clId="{6B824E5A-9EE3-4ACF-B859-FEEC54551515}" dt="2024-12-30T09:04:44.570" v="42" actId="255"/>
          <ac:spMkLst>
            <pc:docMk/>
            <pc:sldMk cId="352514778" sldId="258"/>
            <ac:spMk id="5" creationId="{175543E3-88F2-EA0F-7784-4081B3D2C6C4}"/>
          </ac:spMkLst>
        </pc:spChg>
        <pc:spChg chg="del mod">
          <ac:chgData name="효정 유" userId="c29e0a9849b7db1a" providerId="LiveId" clId="{6B824E5A-9EE3-4ACF-B859-FEEC54551515}" dt="2024-12-30T08:57:42.943" v="4" actId="478"/>
          <ac:spMkLst>
            <pc:docMk/>
            <pc:sldMk cId="352514778" sldId="258"/>
            <ac:spMk id="6" creationId="{845ED9F2-E2C0-5CA7-2264-8885B3AADC41}"/>
          </ac:spMkLst>
        </pc:spChg>
        <pc:spChg chg="add mod">
          <ac:chgData name="효정 유" userId="c29e0a9849b7db1a" providerId="LiveId" clId="{6B824E5A-9EE3-4ACF-B859-FEEC54551515}" dt="2024-12-30T09:04:34.686" v="41" actId="255"/>
          <ac:spMkLst>
            <pc:docMk/>
            <pc:sldMk cId="352514778" sldId="258"/>
            <ac:spMk id="7" creationId="{ED591A52-8906-A823-A741-5684A7E37657}"/>
          </ac:spMkLst>
        </pc:spChg>
        <pc:spChg chg="del mod">
          <ac:chgData name="효정 유" userId="c29e0a9849b7db1a" providerId="LiveId" clId="{6B824E5A-9EE3-4ACF-B859-FEEC54551515}" dt="2024-12-30T08:57:45.042" v="5" actId="478"/>
          <ac:spMkLst>
            <pc:docMk/>
            <pc:sldMk cId="352514778" sldId="258"/>
            <ac:spMk id="20" creationId="{1C4AFE87-8A18-7B34-F880-7B47432A710A}"/>
          </ac:spMkLst>
        </pc:spChg>
        <pc:spChg chg="del mod">
          <ac:chgData name="효정 유" userId="c29e0a9849b7db1a" providerId="LiveId" clId="{6B824E5A-9EE3-4ACF-B859-FEEC54551515}" dt="2024-12-30T08:57:40.096" v="2" actId="478"/>
          <ac:spMkLst>
            <pc:docMk/>
            <pc:sldMk cId="352514778" sldId="258"/>
            <ac:spMk id="22" creationId="{FB0759A8-9D31-0AEB-4866-CA81AAB0F77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" creationId="{07249D93-1330-2581-E4E2-67AE6FE1CAB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3" creationId="{3B8689A5-D4EF-9808-9E2E-D97F6CFB016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1" creationId="{B8998FB1-EAF8-F9A1-1177-FA355DC0C0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3" creationId="{2A5E8B3E-3AA0-905B-7DC0-19D0268CAE87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52514778" sldId="258"/>
            <ac:cxnSpMk id="24" creationId="{D5B71C47-FCAC-2279-7C0D-5BDE7D479A70}"/>
          </ac:cxnSpMkLst>
        </pc:cxnChg>
      </pc:sldChg>
      <pc:sldChg chg="addSp delSp modSp mod">
        <pc:chgData name="효정 유" userId="c29e0a9849b7db1a" providerId="LiveId" clId="{6B824E5A-9EE3-4ACF-B859-FEEC54551515}" dt="2024-12-30T09:06:07.043" v="63"/>
        <pc:sldMkLst>
          <pc:docMk/>
          <pc:sldMk cId="320569071" sldId="259"/>
        </pc:sldMkLst>
        <pc:spChg chg="add mod">
          <ac:chgData name="효정 유" userId="c29e0a9849b7db1a" providerId="LiveId" clId="{6B824E5A-9EE3-4ACF-B859-FEEC54551515}" dt="2024-12-30T09:06:07.043" v="63"/>
          <ac:spMkLst>
            <pc:docMk/>
            <pc:sldMk cId="320569071" sldId="259"/>
            <ac:spMk id="3" creationId="{CB154A98-C3C4-C66F-4583-A80AEDBA0110}"/>
          </ac:spMkLst>
        </pc:spChg>
        <pc:spChg chg="add mod">
          <ac:chgData name="효정 유" userId="c29e0a9849b7db1a" providerId="LiveId" clId="{6B824E5A-9EE3-4ACF-B859-FEEC54551515}" dt="2024-12-30T09:05:47.395" v="49" actId="255"/>
          <ac:spMkLst>
            <pc:docMk/>
            <pc:sldMk cId="320569071" sldId="259"/>
            <ac:spMk id="4" creationId="{DEA93F44-9E78-3A93-31DA-0AA8142125C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20569071" sldId="259"/>
            <ac:spMk id="8" creationId="{4302C837-FFC7-FB07-5C2B-78B0EE5576FB}"/>
          </ac:spMkLst>
        </pc:spChg>
        <pc:spChg chg="del mod">
          <ac:chgData name="효정 유" userId="c29e0a9849b7db1a" providerId="LiveId" clId="{6B824E5A-9EE3-4ACF-B859-FEEC54551515}" dt="2024-12-30T08:58:04.087" v="8" actId="478"/>
          <ac:spMkLst>
            <pc:docMk/>
            <pc:sldMk cId="320569071" sldId="259"/>
            <ac:spMk id="9" creationId="{40531015-7100-47F3-E56E-A7DEC2978984}"/>
          </ac:spMkLst>
        </pc:spChg>
        <pc:spChg chg="del mod">
          <ac:chgData name="효정 유" userId="c29e0a9849b7db1a" providerId="LiveId" clId="{6B824E5A-9EE3-4ACF-B859-FEEC54551515}" dt="2024-12-30T08:58:02.791" v="7" actId="478"/>
          <ac:spMkLst>
            <pc:docMk/>
            <pc:sldMk cId="320569071" sldId="259"/>
            <ac:spMk id="13" creationId="{1728E07C-2618-275F-5CFA-C9F76CF5E7AB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2" creationId="{06BD637C-6890-733A-13BF-7097D57BB10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0" creationId="{F29435E6-7FEC-79C9-2893-3927C91D637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2" creationId="{FE5B847A-0C6D-6AE3-EBEB-E918DC7F371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4" creationId="{55C9DDEB-8414-2967-4500-F072624F6274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20569071" sldId="259"/>
            <ac:cxnSpMk id="15" creationId="{E52CF4C4-21B3-1046-57CD-8326E038CE0D}"/>
          </ac:cxnSpMkLst>
        </pc:cxnChg>
      </pc:sldChg>
      <pc:sldChg chg="modSp mod">
        <pc:chgData name="효정 유" userId="c29e0a9849b7db1a" providerId="LiveId" clId="{6B824E5A-9EE3-4ACF-B859-FEEC54551515}" dt="2024-12-30T09:06:19.710" v="64" actId="255"/>
        <pc:sldMkLst>
          <pc:docMk/>
          <pc:sldMk cId="2362188326" sldId="260"/>
        </pc:sldMkLst>
        <pc:spChg chg="mod">
          <ac:chgData name="효정 유" userId="c29e0a9849b7db1a" providerId="LiveId" clId="{6B824E5A-9EE3-4ACF-B859-FEEC54551515}" dt="2024-12-30T09:06:19.710" v="64" actId="255"/>
          <ac:spMkLst>
            <pc:docMk/>
            <pc:sldMk cId="2362188326" sldId="260"/>
            <ac:spMk id="9" creationId="{C649A043-5FBC-AC9B-99E5-9D9FB5415E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2" creationId="{DCA7E4ED-89A8-67CC-61C7-E2BD7AF646F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3" creationId="{43662645-F51E-29A5-6D5F-9ACA659145E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4" creationId="{844AEB16-B9C7-ACA2-918E-EB96E0FBB6C9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362188326" sldId="260"/>
            <ac:picMk id="8" creationId="{932E76E2-8C8A-4868-788B-8204060622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362188326" sldId="260"/>
            <ac:picMk id="10" creationId="{0DAFEF3D-4973-214A-15DE-5D3A182A9BD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362188326" sldId="260"/>
            <ac:cxnSpMk id="11" creationId="{EA7C1548-E4DB-AEF1-BBFF-20412B4014D1}"/>
          </ac:cxnSpMkLst>
        </pc:cxnChg>
      </pc:sldChg>
      <pc:sldChg chg="addSp delSp modSp mod">
        <pc:chgData name="효정 유" userId="c29e0a9849b7db1a" providerId="LiveId" clId="{6B824E5A-9EE3-4ACF-B859-FEEC54551515}" dt="2024-12-30T09:07:05.359" v="71" actId="255"/>
        <pc:sldMkLst>
          <pc:docMk/>
          <pc:sldMk cId="365081512" sldId="261"/>
        </pc:sldMkLst>
        <pc:spChg chg="add mod">
          <ac:chgData name="효정 유" userId="c29e0a9849b7db1a" providerId="LiveId" clId="{6B824E5A-9EE3-4ACF-B859-FEEC54551515}" dt="2024-12-30T09:07:05.359" v="71" actId="255"/>
          <ac:spMkLst>
            <pc:docMk/>
            <pc:sldMk cId="365081512" sldId="261"/>
            <ac:spMk id="3" creationId="{2442AE3A-86E8-2961-C2D7-7F50E903DEC0}"/>
          </ac:spMkLst>
        </pc:spChg>
        <pc:spChg chg="add mod">
          <ac:chgData name="효정 유" userId="c29e0a9849b7db1a" providerId="LiveId" clId="{6B824E5A-9EE3-4ACF-B859-FEEC54551515}" dt="2024-12-30T09:06:56.982" v="69" actId="255"/>
          <ac:spMkLst>
            <pc:docMk/>
            <pc:sldMk cId="365081512" sldId="261"/>
            <ac:spMk id="4" creationId="{1C8F3C98-5358-532E-49B3-50296F37AE33}"/>
          </ac:spMkLst>
        </pc:spChg>
        <pc:spChg chg="del mod">
          <ac:chgData name="효정 유" userId="c29e0a9849b7db1a" providerId="LiveId" clId="{6B824E5A-9EE3-4ACF-B859-FEEC54551515}" dt="2024-12-30T08:59:10.917" v="18" actId="478"/>
          <ac:spMkLst>
            <pc:docMk/>
            <pc:sldMk cId="365081512" sldId="261"/>
            <ac:spMk id="15" creationId="{EDDB6064-4C09-FAE5-F07A-7AEE493A3B62}"/>
          </ac:spMkLst>
        </pc:spChg>
        <pc:spChg chg="del mod">
          <ac:chgData name="효정 유" userId="c29e0a9849b7db1a" providerId="LiveId" clId="{6B824E5A-9EE3-4ACF-B859-FEEC54551515}" dt="2024-12-30T08:59:08.942" v="16" actId="478"/>
          <ac:spMkLst>
            <pc:docMk/>
            <pc:sldMk cId="365081512" sldId="261"/>
            <ac:spMk id="18" creationId="{4BFCCE3C-BBDB-0104-E379-E17964702C63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2" creationId="{45ECF22F-6669-C9E4-BE91-5D2AB3682DF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17" creationId="{3763549B-9536-1A5C-DB07-5E11044F31F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19" creationId="{9E35F03D-5736-D828-52D1-D8117D585AF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21" creationId="{43ABDFB6-1850-0237-8AEF-71C081A0ED8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65081512" sldId="261"/>
            <ac:cxnSpMk id="20" creationId="{E586DE14-E876-EFAE-95AA-6F84EAF43514}"/>
          </ac:cxnSpMkLst>
        </pc:cxnChg>
      </pc:sldChg>
      <pc:sldChg chg="addSp delSp modSp mod">
        <pc:chgData name="효정 유" userId="c29e0a9849b7db1a" providerId="LiveId" clId="{6B824E5A-9EE3-4ACF-B859-FEEC54551515}" dt="2024-12-30T09:07:46.792" v="78" actId="255"/>
        <pc:sldMkLst>
          <pc:docMk/>
          <pc:sldMk cId="1424606656" sldId="262"/>
        </pc:sldMkLst>
        <pc:spChg chg="del mod">
          <ac:chgData name="효정 유" userId="c29e0a9849b7db1a" providerId="LiveId" clId="{6B824E5A-9EE3-4ACF-B859-FEEC54551515}" dt="2024-12-30T08:59:42.940" v="26" actId="478"/>
          <ac:spMkLst>
            <pc:docMk/>
            <pc:sldMk cId="1424606656" sldId="262"/>
            <ac:spMk id="2" creationId="{5AD87D3D-9587-3955-DC02-33101599D598}"/>
          </ac:spMkLst>
        </pc:spChg>
        <pc:spChg chg="add mod">
          <ac:chgData name="효정 유" userId="c29e0a9849b7db1a" providerId="LiveId" clId="{6B824E5A-9EE3-4ACF-B859-FEEC54551515}" dt="2024-12-30T09:07:46.792" v="78" actId="255"/>
          <ac:spMkLst>
            <pc:docMk/>
            <pc:sldMk cId="1424606656" sldId="262"/>
            <ac:spMk id="4" creationId="{3498F0B4-16F2-D9FF-B83D-75B66DF82407}"/>
          </ac:spMkLst>
        </pc:spChg>
        <pc:spChg chg="add mod">
          <ac:chgData name="효정 유" userId="c29e0a9849b7db1a" providerId="LiveId" clId="{6B824E5A-9EE3-4ACF-B859-FEEC54551515}" dt="2024-12-30T09:07:30.946" v="76" actId="255"/>
          <ac:spMkLst>
            <pc:docMk/>
            <pc:sldMk cId="1424606656" sldId="262"/>
            <ac:spMk id="5" creationId="{950E4665-C2F6-B4E4-3CD7-430D75A27D86}"/>
          </ac:spMkLst>
        </pc:spChg>
        <pc:spChg chg="del mod">
          <ac:chgData name="효정 유" userId="c29e0a9849b7db1a" providerId="LiveId" clId="{6B824E5A-9EE3-4ACF-B859-FEEC54551515}" dt="2024-12-30T08:59:41.696" v="25" actId="478"/>
          <ac:spMkLst>
            <pc:docMk/>
            <pc:sldMk cId="1424606656" sldId="262"/>
            <ac:spMk id="13" creationId="{D60AA308-83FB-DAAD-E019-B41E07F4B08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3" creationId="{34835367-3B0D-3EDB-017E-20017E8C2B2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8" creationId="{9F533452-D0E5-01C4-7718-B60305407ED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9" creationId="{9714EEAC-132C-0535-6BED-7D2FBF0D717C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0" creationId="{2CD63A88-12FD-9890-FDA0-B3677A90B41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1" creationId="{9AB6CE0E-852A-3398-DB7E-B8D2837F3DA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2" creationId="{99A06932-B7C1-4505-79C7-B47E30701D3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4" creationId="{0698E9E3-2798-6E5C-019C-A9E23A09D31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424606656" sldId="262"/>
            <ac:cxnSpMk id="15" creationId="{46277A43-0F7F-6DCE-7F46-14B78DE1FE70}"/>
          </ac:cxnSpMkLst>
        </pc:cxnChg>
      </pc:sldChg>
      <pc:sldChg chg="addSp delSp modSp mod">
        <pc:chgData name="효정 유" userId="c29e0a9849b7db1a" providerId="LiveId" clId="{6B824E5A-9EE3-4ACF-B859-FEEC54551515}" dt="2024-12-30T09:08:10.361" v="82" actId="255"/>
        <pc:sldMkLst>
          <pc:docMk/>
          <pc:sldMk cId="3165925852" sldId="263"/>
        </pc:sldMkLst>
        <pc:spChg chg="add mod">
          <ac:chgData name="효정 유" userId="c29e0a9849b7db1a" providerId="LiveId" clId="{6B824E5A-9EE3-4ACF-B859-FEEC54551515}" dt="2024-12-30T09:08:10.361" v="82" actId="255"/>
          <ac:spMkLst>
            <pc:docMk/>
            <pc:sldMk cId="3165925852" sldId="263"/>
            <ac:spMk id="2" creationId="{91B113DC-E100-E5FA-3EA1-91C11BA7D607}"/>
          </ac:spMkLst>
        </pc:spChg>
        <pc:spChg chg="add mod">
          <ac:chgData name="효정 유" userId="c29e0a9849b7db1a" providerId="LiveId" clId="{6B824E5A-9EE3-4ACF-B859-FEEC54551515}" dt="2024-12-30T09:08:01.181" v="80" actId="255"/>
          <ac:spMkLst>
            <pc:docMk/>
            <pc:sldMk cId="3165925852" sldId="263"/>
            <ac:spMk id="3" creationId="{07A42083-D3C2-ECDD-971A-498185389691}"/>
          </ac:spMkLst>
        </pc:spChg>
        <pc:spChg chg="add mod">
          <ac:chgData name="효정 유" userId="c29e0a9849b7db1a" providerId="LiveId" clId="{6B824E5A-9EE3-4ACF-B859-FEEC54551515}" dt="2024-12-30T09:07:56.870" v="79" actId="255"/>
          <ac:spMkLst>
            <pc:docMk/>
            <pc:sldMk cId="3165925852" sldId="263"/>
            <ac:spMk id="4" creationId="{9F928E3C-0224-F655-479A-8097DBE507A9}"/>
          </ac:spMkLst>
        </pc:spChg>
        <pc:spChg chg="del mod">
          <ac:chgData name="효정 유" userId="c29e0a9849b7db1a" providerId="LiveId" clId="{6B824E5A-9EE3-4ACF-B859-FEEC54551515}" dt="2024-12-30T09:00:02.873" v="32" actId="478"/>
          <ac:spMkLst>
            <pc:docMk/>
            <pc:sldMk cId="3165925852" sldId="263"/>
            <ac:spMk id="8" creationId="{300CF6F4-6F02-7E3D-9EBB-E319C59FA3C8}"/>
          </ac:spMkLst>
        </pc:spChg>
        <pc:spChg chg="del mod">
          <ac:chgData name="효정 유" userId="c29e0a9849b7db1a" providerId="LiveId" clId="{6B824E5A-9EE3-4ACF-B859-FEEC54551515}" dt="2024-12-30T09:00:01.040" v="31" actId="478"/>
          <ac:spMkLst>
            <pc:docMk/>
            <pc:sldMk cId="3165925852" sldId="263"/>
            <ac:spMk id="9" creationId="{2CB55A5F-7AC7-E694-8A17-7F4884FA51BD}"/>
          </ac:spMkLst>
        </pc:spChg>
        <pc:spChg chg="del mod">
          <ac:chgData name="효정 유" userId="c29e0a9849b7db1a" providerId="LiveId" clId="{6B824E5A-9EE3-4ACF-B859-FEEC54551515}" dt="2024-12-30T08:59:59.708" v="30" actId="478"/>
          <ac:spMkLst>
            <pc:docMk/>
            <pc:sldMk cId="3165925852" sldId="263"/>
            <ac:spMk id="11" creationId="{DD529D18-4A1B-5C92-B4E0-D41D2BF78333}"/>
          </ac:spMkLst>
        </pc:spChg>
        <pc:picChg chg="add del mod">
          <ac:chgData name="효정 유" userId="c29e0a9849b7db1a" providerId="LiveId" clId="{6B824E5A-9EE3-4ACF-B859-FEEC54551515}" dt="2024-12-30T08:59:57.884" v="29" actId="478"/>
          <ac:picMkLst>
            <pc:docMk/>
            <pc:sldMk cId="3165925852" sldId="263"/>
            <ac:picMk id="10" creationId="{CF5F3F7B-F728-54BD-50DD-7B32FA444C2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165925852" sldId="263"/>
            <ac:picMk id="12" creationId="{67470E31-A723-C373-5FD7-A39A256F22AA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165925852" sldId="263"/>
            <ac:cxnSpMk id="13" creationId="{0322EBD6-1083-78D5-5533-81A2394FBE15}"/>
          </ac:cxnSpMkLst>
        </pc:cxnChg>
      </pc:sldChg>
      <pc:sldChg chg="modSp mod">
        <pc:chgData name="효정 유" userId="c29e0a9849b7db1a" providerId="LiveId" clId="{6B824E5A-9EE3-4ACF-B859-FEEC54551515}" dt="2024-12-30T09:08:29.197" v="84" actId="255"/>
        <pc:sldMkLst>
          <pc:docMk/>
          <pc:sldMk cId="2805830188" sldId="264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805830188" sldId="264"/>
            <ac:spMk id="9" creationId="{DDC17F30-8971-99C8-0490-CEB96E32B7B7}"/>
          </ac:spMkLst>
        </pc:spChg>
        <pc:spChg chg="mod">
          <ac:chgData name="효정 유" userId="c29e0a9849b7db1a" providerId="LiveId" clId="{6B824E5A-9EE3-4ACF-B859-FEEC54551515}" dt="2024-12-30T09:08:29.197" v="84" actId="255"/>
          <ac:spMkLst>
            <pc:docMk/>
            <pc:sldMk cId="2805830188" sldId="264"/>
            <ac:spMk id="15" creationId="{A1FBED7B-0F35-518A-3103-950991E55CB7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0" creationId="{358DC098-2D6A-512D-314B-3E06050CEFB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4" creationId="{2286F7BE-F114-30DC-EFBD-81FCEC33DA2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8" creationId="{DEDB748D-99B0-6238-9DB9-C5F0E41B17F6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805830188" sldId="264"/>
            <ac:cxnSpMk id="19" creationId="{032C35C2-FBF2-E89E-6513-ADB2E94F4FCF}"/>
          </ac:cxnSpMkLst>
        </pc:cxnChg>
      </pc:sldChg>
      <pc:sldChg chg="modSp mod">
        <pc:chgData name="효정 유" userId="c29e0a9849b7db1a" providerId="LiveId" clId="{6B824E5A-9EE3-4ACF-B859-FEEC54551515}" dt="2024-12-30T09:08:19.652" v="83" actId="255"/>
        <pc:sldMkLst>
          <pc:docMk/>
          <pc:sldMk cId="3718591158" sldId="265"/>
        </pc:sldMkLst>
        <pc:spChg chg="mod">
          <ac:chgData name="효정 유" userId="c29e0a9849b7db1a" providerId="LiveId" clId="{6B824E5A-9EE3-4ACF-B859-FEEC54551515}" dt="2024-12-30T09:08:19.652" v="83" actId="255"/>
          <ac:spMkLst>
            <pc:docMk/>
            <pc:sldMk cId="3718591158" sldId="265"/>
            <ac:spMk id="5" creationId="{BAF194A7-4B99-BAE8-3287-B4C46EB2667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0" creationId="{949CEE10-DB4A-E1DF-39AA-E199396199A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1" creationId="{7BFB68C5-7AB2-05EB-6187-FD4DA65A49F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2" creationId="{2B43BBB3-B2C1-9738-0E16-9CCA1235F0C2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718591158" sldId="265"/>
            <ac:picMk id="4" creationId="{4C3F00D1-9D28-5525-648D-62CB30EBF5B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718591158" sldId="265"/>
            <ac:picMk id="8" creationId="{F761F021-95D8-FD73-EAE9-97A9DDE24CEA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718591158" sldId="265"/>
            <ac:cxnSpMk id="9" creationId="{D0949F4B-2013-7C4A-044B-09E51493CB70}"/>
          </ac:cxnSpMkLst>
        </pc:cxnChg>
      </pc:sldChg>
      <pc:sldChg chg="modSp mod">
        <pc:chgData name="효정 유" userId="c29e0a9849b7db1a" providerId="LiveId" clId="{6B824E5A-9EE3-4ACF-B859-FEEC54551515}" dt="2024-12-30T09:08:35.452" v="85" actId="255"/>
        <pc:sldMkLst>
          <pc:docMk/>
          <pc:sldMk cId="136738101" sldId="26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0" creationId="{EF0ECC42-80D8-ED48-6255-1F4B6C7759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1" creationId="{BF4A7796-37D2-D1F1-3F5D-E337DE7B92D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2" creationId="{0E29DB2B-B7DC-059B-B935-8A6AEB1B4DB5}"/>
          </ac:spMkLst>
        </pc:spChg>
        <pc:spChg chg="mod">
          <ac:chgData name="효정 유" userId="c29e0a9849b7db1a" providerId="LiveId" clId="{6B824E5A-9EE3-4ACF-B859-FEEC54551515}" dt="2024-12-30T09:08:35.452" v="85" actId="255"/>
          <ac:spMkLst>
            <pc:docMk/>
            <pc:sldMk cId="136738101" sldId="266"/>
            <ac:spMk id="13" creationId="{54EE9D9F-651E-BB86-45B0-5670C115B408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4" creationId="{332A9D00-020C-716F-7179-06672495143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9" creationId="{CB746336-21DA-1ADD-8C9C-274624A57B2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17" creationId="{201A1119-2003-11DC-B756-FAE2C43007D6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36738101" sldId="266"/>
            <ac:cxnSpMk id="18" creationId="{887E14A7-6F20-4BF0-7010-69C146E5284A}"/>
          </ac:cxnSpMkLst>
        </pc:cxnChg>
      </pc:sldChg>
      <pc:sldChg chg="modSp mod">
        <pc:chgData name="효정 유" userId="c29e0a9849b7db1a" providerId="LiveId" clId="{6B824E5A-9EE3-4ACF-B859-FEEC54551515}" dt="2024-12-30T09:08:44.808" v="86" actId="255"/>
        <pc:sldMkLst>
          <pc:docMk/>
          <pc:sldMk cId="4293827245" sldId="267"/>
        </pc:sldMkLst>
        <pc:spChg chg="mod">
          <ac:chgData name="효정 유" userId="c29e0a9849b7db1a" providerId="LiveId" clId="{6B824E5A-9EE3-4ACF-B859-FEEC54551515}" dt="2024-12-30T09:08:44.808" v="86" actId="255"/>
          <ac:spMkLst>
            <pc:docMk/>
            <pc:sldMk cId="4293827245" sldId="267"/>
            <ac:spMk id="6" creationId="{AA40072B-2F85-C43B-5F85-E4CC963DC61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293827245" sldId="267"/>
            <ac:spMk id="7" creationId="{1CAAC69C-4AD5-EAF9-8A3B-F8D0152F475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293827245" sldId="267"/>
            <ac:spMk id="8" creationId="{592A7881-EBD4-A92F-E3D4-D35271CA32FB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4" creationId="{19FBD4D3-E867-3AAB-FA2C-1F70F2DC136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5" creationId="{0C266D60-2EDB-C887-3B7B-2A98D881A3D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11" creationId="{7DB5E0C8-EBE4-FDF7-F092-08FE0717DDA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293827245" sldId="267"/>
            <ac:cxnSpMk id="12" creationId="{F21599AC-0C15-BCBE-057E-80161EA9ED12}"/>
          </ac:cxnSpMkLst>
        </pc:cxnChg>
      </pc:sldChg>
      <pc:sldChg chg="modSp mod">
        <pc:chgData name="효정 유" userId="c29e0a9849b7db1a" providerId="LiveId" clId="{6B824E5A-9EE3-4ACF-B859-FEEC54551515}" dt="2024-12-30T09:08:59.260" v="87" actId="255"/>
        <pc:sldMkLst>
          <pc:docMk/>
          <pc:sldMk cId="1956454680" sldId="268"/>
        </pc:sldMkLst>
        <pc:spChg chg="mod">
          <ac:chgData name="효정 유" userId="c29e0a9849b7db1a" providerId="LiveId" clId="{6B824E5A-9EE3-4ACF-B859-FEEC54551515}" dt="2024-12-30T09:08:59.260" v="87" actId="255"/>
          <ac:spMkLst>
            <pc:docMk/>
            <pc:sldMk cId="1956454680" sldId="268"/>
            <ac:spMk id="5" creationId="{63AD1AA4-A947-5516-DA18-9613E2E469C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9" creationId="{05A0D23A-6DCF-33F9-CB16-D597CBCD248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0" creationId="{05A9F148-C4BA-79BD-E5E8-D90E94051A3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1" creationId="{158E2C88-D7C1-F5B3-DD49-61BEA3B47AD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2" creationId="{FD0A7A9F-E3D9-A568-8A8C-43BF95B4806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4" creationId="{825EBBE0-0A5E-061A-2CD4-E1C115145369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4" creationId="{682AAC78-7DD3-EF27-B0D3-0ED31DF00F85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6" creationId="{6A8E9C17-FFAC-823E-E8C5-7AAB9486A1A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8" creationId="{2F22D370-CDA4-F3FE-C93E-B06F459F6A2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956454680" sldId="268"/>
            <ac:cxnSpMk id="7" creationId="{F8E1D146-6485-19FA-BA71-70E4C71B9572}"/>
          </ac:cxnSpMkLst>
        </pc:cxnChg>
      </pc:sldChg>
      <pc:sldChg chg="modSp mod">
        <pc:chgData name="효정 유" userId="c29e0a9849b7db1a" providerId="LiveId" clId="{6B824E5A-9EE3-4ACF-B859-FEEC54551515}" dt="2024-12-30T09:09:15.649" v="90" actId="255"/>
        <pc:sldMkLst>
          <pc:docMk/>
          <pc:sldMk cId="2651353178" sldId="269"/>
        </pc:sldMkLst>
        <pc:spChg chg="mod">
          <ac:chgData name="효정 유" userId="c29e0a9849b7db1a" providerId="LiveId" clId="{6B824E5A-9EE3-4ACF-B859-FEEC54551515}" dt="2024-12-30T09:09:05.313" v="88" actId="255"/>
          <ac:spMkLst>
            <pc:docMk/>
            <pc:sldMk cId="2651353178" sldId="269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651353178" sldId="269"/>
            <ac:spMk id="10" creationId="{6E910117-6809-74CD-3807-F871DDEFFC5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651353178" sldId="269"/>
            <ac:spMk id="12" creationId="{57C304C1-F97D-62F1-7ED9-523FB3B592F2}"/>
          </ac:spMkLst>
        </pc:spChg>
        <pc:spChg chg="mod">
          <ac:chgData name="효정 유" userId="c29e0a9849b7db1a" providerId="LiveId" clId="{6B824E5A-9EE3-4ACF-B859-FEEC54551515}" dt="2024-12-30T09:09:15.649" v="90" actId="255"/>
          <ac:spMkLst>
            <pc:docMk/>
            <pc:sldMk cId="2651353178" sldId="269"/>
            <ac:spMk id="13" creationId="{3FCC8F0F-89F1-FD5F-D0EB-628975C29490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11" creationId="{EE91670C-5340-E2C1-8BAE-EF2B8D899DF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651353178" sldId="269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651353178" sldId="269"/>
            <ac:cxnSpMk id="15" creationId="{28D4C227-2A78-DA62-6030-27BD3BB46B3C}"/>
          </ac:cxnSpMkLst>
        </pc:cxn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164747276" sldId="270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64747276" sldId="270"/>
            <ac:spMk id="5" creationId="{A5BBE696-4AFD-8BBB-D19C-931B4785459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64747276" sldId="270"/>
            <ac:spMk id="14" creationId="{6D4A5C0A-7B8D-1607-781C-54C6F3761C9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2" creationId="{AEE6CCC7-032A-FA26-D2AA-5BFE2E8EAFC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1" creationId="{4877E552-7C68-6A8C-0E1F-B4430622CB9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3" creationId="{1F9E48A8-5495-1A34-7A48-EE21C96CB28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5" creationId="{DBF23704-6A10-EE4E-8000-D30D8E81B985}"/>
          </ac:picMkLst>
        </pc:picChg>
      </pc:sldChg>
      <pc:sldChg chg="modSp mod">
        <pc:chgData name="효정 유" userId="c29e0a9849b7db1a" providerId="LiveId" clId="{6B824E5A-9EE3-4ACF-B859-FEEC54551515}" dt="2024-12-30T09:09:41.761" v="95" actId="255"/>
        <pc:sldMkLst>
          <pc:docMk/>
          <pc:sldMk cId="2710073021" sldId="271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710073021" sldId="271"/>
            <ac:spMk id="2" creationId="{0C966051-394D-8100-E713-D6423516E700}"/>
          </ac:spMkLst>
        </pc:spChg>
        <pc:spChg chg="mod">
          <ac:chgData name="효정 유" userId="c29e0a9849b7db1a" providerId="LiveId" clId="{6B824E5A-9EE3-4ACF-B859-FEEC54551515}" dt="2024-12-30T09:09:37.901" v="94" actId="255"/>
          <ac:spMkLst>
            <pc:docMk/>
            <pc:sldMk cId="2710073021" sldId="271"/>
            <ac:spMk id="3" creationId="{55019860-4D45-58B1-27C8-AF5728B777D7}"/>
          </ac:spMkLst>
        </pc:spChg>
        <pc:spChg chg="mod">
          <ac:chgData name="효정 유" userId="c29e0a9849b7db1a" providerId="LiveId" clId="{6B824E5A-9EE3-4ACF-B859-FEEC54551515}" dt="2024-12-30T09:09:24.491" v="91" actId="255"/>
          <ac:spMkLst>
            <pc:docMk/>
            <pc:sldMk cId="2710073021" sldId="271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9:09:41.761" v="95" actId="255"/>
          <ac:spMkLst>
            <pc:docMk/>
            <pc:sldMk cId="2710073021" sldId="271"/>
            <ac:spMk id="16" creationId="{FA47253E-ED9A-1553-BE49-816B198EF32A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17" creationId="{FF95CA6B-4901-BE07-01CD-78C14698E76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710073021" sldId="271"/>
            <ac:cxnSpMk id="9" creationId="{EA67E954-99AD-AA66-27C7-C32D81FE6987}"/>
          </ac:cxnSpMkLst>
        </pc:cxn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254714604" sldId="272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16" creationId="{51D69DE9-99F1-4A66-9758-883B381CD5B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18" creationId="{326E5226-A9D0-A91B-C884-6060B41E63A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28" creationId="{BD8F9565-9A41-8414-0268-4F7E60F6540D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2" creationId="{A79BF830-A724-6299-65C7-F8D521E0433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9" creationId="{96FB6671-EA15-9C80-5DE8-036F10A256C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12" creationId="{71E63EC6-1B6D-5BFD-63EE-8FB11E02A23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29" creationId="{654000B0-6590-C807-AF0C-5B1C6D903A22}"/>
          </ac:picMkLst>
        </pc:picChg>
      </pc:sldChg>
      <pc:sldChg chg="modSp del">
        <pc:chgData name="효정 유" userId="c29e0a9849b7db1a" providerId="LiveId" clId="{6B824E5A-9EE3-4ACF-B859-FEEC54551515}" dt="2024-12-30T09:10:04.382" v="97" actId="47"/>
        <pc:sldMkLst>
          <pc:docMk/>
          <pc:sldMk cId="3978326067" sldId="274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7" creationId="{28184EC3-2356-EA20-1364-F106FE08F68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10" creationId="{68A44D95-F98C-BE91-8BA4-3BF64C57F25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6" creationId="{AD61A6A4-439C-E845-E15F-294117752DC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978326067" sldId="274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10:05.747" v="98" actId="47"/>
        <pc:sldMkLst>
          <pc:docMk/>
          <pc:sldMk cId="3961986579" sldId="275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6" creationId="{EFE12110-E8BE-BFA2-C34F-B4A57C99A02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7" creationId="{67404FA5-1878-EA36-F632-B9C8213064A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0" creationId="{84F562B3-8B67-F6E8-B13C-63188E82728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1" creationId="{8ED0B94F-BAD1-AC25-4112-9A9D6A35ED7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2" creationId="{475DD3A0-6C3C-2FEB-0FBF-5576D8D86B0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3" creationId="{ADABF643-F14C-80F5-3A51-447D4CE00D5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4" creationId="{6637C4A8-1DF4-231C-C2AE-BB19E094AA1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5" creationId="{A54A70AD-9B9B-8AC9-2748-D1677307827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6" creationId="{FA9F5A31-F983-1421-8AC0-A3766718934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7" creationId="{C3B509E8-7DA8-B824-5B95-9244A21FA8E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8" creationId="{F3A5D7B5-D001-B071-78EC-F8E304D951A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9" creationId="{3DD87B3C-FE09-F059-A4CE-450BEF9AD19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0" creationId="{3AC5F492-0427-3022-5E60-FADBA5CA267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1" creationId="{EF4AFE27-E6DB-F34D-E2E5-D07B2512A8F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2" creationId="{6BD24620-C4B6-5872-65FD-FCD46DAAD06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3" creationId="{A712FEA0-DA0B-3E5F-4DF5-4D50D261A9F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4" creationId="{C189B015-990A-22FC-12DD-A780C83DB7C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5" creationId="{203B9967-5395-777D-505B-28D709E635D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6" creationId="{E9D5B966-ECF5-C640-0BD1-D6ACD393D18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7" creationId="{74C67DDB-4EAC-2C45-7F0F-0B7026270D6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8" creationId="{CBE46121-C483-D4C6-5E40-4710BF61FCB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9" creationId="{3DD8A1D3-CAA7-78A8-1F6E-0859E6ABD33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0" creationId="{FB9C24D6-B3FE-7388-1875-44E38616F86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1" creationId="{4AB14137-B0BE-9099-F7F9-5D5627606CA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2" creationId="{39D26C07-4060-8B69-A94B-55D5072224C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3" creationId="{266FA3B7-C074-B938-C180-3EBB09C7C0D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4" creationId="{4EB1D0E4-9AFB-EC84-555B-6546811A38D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5" creationId="{06AE80B4-18B0-6207-F21B-EAD0D5BAFDB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6" creationId="{F247EE16-5EB2-F22D-2F30-C5FF457007D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7" creationId="{3D5BAC47-5A59-7F25-FFD8-A4601301CE5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8" creationId="{671E3C50-9670-ED7A-30BE-0136AE123FB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61986579" sldId="275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61986579" sldId="275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961986579" sldId="275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10:06.632" v="99" actId="47"/>
        <pc:sldMkLst>
          <pc:docMk/>
          <pc:sldMk cId="1841730647" sldId="27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3" creationId="{64E3C7FE-C836-641A-6AAA-AA0E02B8A4C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4" creationId="{716BDB25-283C-C1A5-89DF-61B1F42A39E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5" creationId="{C20B37C2-EB97-A014-AAD9-AAA07FA1ABC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6" creationId="{79D7AAD4-E2A3-99FE-D7B0-58D4EC2124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7" creationId="{CAC01D01-075E-B0FA-1FAC-A382B06152C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8" creationId="{D6BB64F5-3AEC-81B4-85AA-DBE93A6D231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9" creationId="{3DEBEF3C-68C4-B0C6-FAC5-031ED61B5DE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0" creationId="{BCA9CE81-90A6-0E06-2FD7-20B5D57D62F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4" creationId="{84A3B78A-7CFB-17A6-2660-EBA7F791F93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5" creationId="{E3D454AE-6A5E-1873-1262-DF0493E7B3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6" creationId="{7144C0DD-7737-B3A5-5AFD-AF737AFE716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7" creationId="{FE8E5C3E-B363-A2C5-D017-692E8A8351D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8" creationId="{EDB32BD6-8D15-5410-B808-6644DE02DBB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9" creationId="{5BDF52B2-FF02-C9A3-098C-D7BB582B54B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0" creationId="{DC0CD2E1-FD5D-0259-743F-C97C40102A8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1" creationId="{5288894D-8C98-1B07-CAE1-9C10BA63C97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2" creationId="{FEDAF18B-488B-C9E8-4D03-7CB7D265B01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3" creationId="{BC7A507C-C205-CFE6-C87B-568F6B43C00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4" creationId="{243CEEFC-6351-144E-6498-C78E4BE4BF9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5" creationId="{BB1A0F74-8D30-9430-0EE0-029F1A1F834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6" creationId="{43BB63CD-A72B-B0C6-A965-E1DDB9DB322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7" creationId="{D9EC2B76-8922-C822-E6E5-D02241B937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8" creationId="{BDD14525-BE40-1509-7250-C335BDDDFD7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9" creationId="{3159D79E-B177-70F8-38DF-2D7C9223D6E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0" creationId="{C410DBC9-D3BD-36AB-D819-4EE45F5C0BC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1" creationId="{EF6FE375-8251-4AA7-7F4E-21EFBB3FECB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2" creationId="{5BAD8DE6-F943-1881-A0FC-EF6316854EC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841730647" sldId="276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841730647" sldId="276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1" creationId="{7BB2687D-2715-E726-1A74-9F4E4DB72A75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2" creationId="{6CF23903-9666-D694-12D8-3008644EBA5D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3" creationId="{83C0A518-FEF9-DBE3-310E-AF6F4D0BD919}"/>
          </ac:cxnSpMkLst>
        </pc:cxnChg>
      </pc:sldChg>
      <pc:sldChg chg="modSp del">
        <pc:chgData name="효정 유" userId="c29e0a9849b7db1a" providerId="LiveId" clId="{6B824E5A-9EE3-4ACF-B859-FEEC54551515}" dt="2024-12-30T09:10:07.290" v="100" actId="47"/>
        <pc:sldMkLst>
          <pc:docMk/>
          <pc:sldMk cId="4138547453" sldId="277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" creationId="{9B2683F3-AAD9-439F-FCBE-6D42662B48C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" creationId="{C439C10D-060C-7D29-C04D-F93320B5963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7" creationId="{3E006E77-3FEA-8A86-7B61-1011EA68D6F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0" creationId="{00FE322A-854B-1819-8507-4E950A2A723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2" creationId="{783286A6-2341-788F-354B-342E0F66EAF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3" creationId="{86E8FE0E-9E42-237A-5EA1-092708B2BC1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5" creationId="{AB48797E-3157-EFEB-3B9D-8E2EA2B15CD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6" creationId="{B5D89721-29B4-E127-A610-08C330627CD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7" creationId="{015039A6-220C-5C1D-30E6-FAB9C8B72D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8" creationId="{0971EC28-9398-8F68-64E8-5DC6ADC9136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9" creationId="{382003FF-9F57-9F9B-7BE8-10BE51365F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0" creationId="{FA891357-DEE2-3131-7ED5-D15D241F3D7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1" creationId="{7CDE39C5-9741-D9A4-3129-A472F593B9F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2" creationId="{3C615349-33A1-E5B5-2DDC-4E162E7DFF8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7" creationId="{D1315BCC-B8A6-53D4-4E30-A0D8D6F2012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8" creationId="{0E9A0CAC-2C84-DCF5-BD80-6F973370EA4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9" creationId="{5A0089DD-4E3B-8C58-9E93-93FA66A6FFB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0" creationId="{C0171C09-205E-81C0-4AAC-BC74D2EC345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4" creationId="{C0BBA2F3-461A-42E2-631B-555D051F7F1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5" creationId="{6FBC67F3-EA72-FE46-572B-04B6BBA062A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6" creationId="{B60C11F5-8B12-C4BC-07EC-4ABB8BB2D48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0" creationId="{A3CB621E-282E-B834-6928-DFBF60D18A4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1" creationId="{DC33C65D-497F-BC75-9329-DD2EE76F358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2" creationId="{50C19509-41FC-67BC-9219-06063515B24B}"/>
          </ac:spMkLst>
        </pc:s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25" creationId="{D5CB2B35-FFCE-C66D-7F22-AAA25C08FA20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26" creationId="{C114AEF9-96CF-A2C1-06B7-E8D3F6573D0B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2" creationId="{C826A073-3099-897F-211E-77197DBF5B66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3" creationId="{3A35F418-4753-A2AC-E003-13167A3500C4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8" creationId="{FEE4EF2B-E38B-D342-00C9-2B069B984509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9" creationId="{E2F77888-64A8-BB83-3479-F0FA1831045A}"/>
          </ac:grpSpMkLst>
        </pc:gr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6" creationId="{EBE015FA-2094-6AAC-B712-4E3B503AA5B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11" creationId="{082ED0F7-4666-8413-A1B0-2E5640377AD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14" creationId="{7EFE0E4A-3DC5-9184-6CC3-D3DCC7BF0F5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23" creationId="{FEDFD775-86C0-23B9-5D95-3734FD5D537C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24" creationId="{F547606F-B290-9C9F-25D8-70C6F88E6D90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31" creationId="{F8A260D1-8BB9-37BE-4695-526BEC60922C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37" creationId="{51A74ADA-5251-FFA6-71CF-6E275C4F31CA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43" creationId="{28539425-E641-5DD0-F4E6-9343E3E55C67}"/>
          </ac:cxnSpMkLst>
        </pc:cxnChg>
      </pc:sldChg>
      <pc:sldChg chg="modSp del">
        <pc:chgData name="효정 유" userId="c29e0a9849b7db1a" providerId="LiveId" clId="{6B824E5A-9EE3-4ACF-B859-FEEC54551515}" dt="2024-12-30T09:10:07.877" v="101" actId="47"/>
        <pc:sldMkLst>
          <pc:docMk/>
          <pc:sldMk cId="90254183" sldId="278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2" creationId="{DBBF7E3A-355C-96D8-79F0-9145C0A4ED1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3" creationId="{E4134070-44A7-1AFF-DA5A-16DB0CBD6B6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5" creationId="{891E2B64-36D1-9FD6-0526-0B370CF48A8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90254183" sldId="278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90254183" sldId="278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90254183" sldId="278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09:58.638" v="96" actId="47"/>
        <pc:sldMkLst>
          <pc:docMk/>
          <pc:sldMk cId="2547995468" sldId="279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2" creationId="{D611B2E2-8914-FCE9-0790-4F5BB80A004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9" creationId="{C649A043-5FBC-AC9B-99E5-9D9FB5415E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12" creationId="{DCA7E4ED-89A8-67CC-61C7-E2BD7AF646F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995468" sldId="279"/>
            <ac:picMk id="8" creationId="{932E76E2-8C8A-4868-788B-8204060622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995468" sldId="279"/>
            <ac:picMk id="10" creationId="{0DAFEF3D-4973-214A-15DE-5D3A182A9BD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547995468" sldId="279"/>
            <ac:cxnSpMk id="11" creationId="{EA7C1548-E4DB-AEF1-BBFF-20412B4014D1}"/>
          </ac:cxnSpMkLst>
        </pc:cxnChg>
      </pc:sldChg>
      <pc:sldChg chg="addSp delSp modSp mod">
        <pc:chgData name="효정 유" userId="c29e0a9849b7db1a" providerId="LiveId" clId="{6B824E5A-9EE3-4ACF-B859-FEEC54551515}" dt="2024-12-30T09:06:44.257" v="68" actId="255"/>
        <pc:sldMkLst>
          <pc:docMk/>
          <pc:sldMk cId="1767585703" sldId="280"/>
        </pc:sldMkLst>
        <pc:spChg chg="add mod">
          <ac:chgData name="효정 유" userId="c29e0a9849b7db1a" providerId="LiveId" clId="{6B824E5A-9EE3-4ACF-B859-FEEC54551515}" dt="2024-12-30T09:06:44.257" v="68" actId="255"/>
          <ac:spMkLst>
            <pc:docMk/>
            <pc:sldMk cId="1767585703" sldId="280"/>
            <ac:spMk id="3" creationId="{FEE4EEE7-B110-AC85-A1F0-5514DDAFC8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767585703" sldId="280"/>
            <ac:spMk id="8" creationId="{0B671E3C-7A2D-E0DD-B714-33412E74D7C8}"/>
          </ac:spMkLst>
        </pc:spChg>
        <pc:spChg chg="add mod">
          <ac:chgData name="효정 유" userId="c29e0a9849b7db1a" providerId="LiveId" clId="{6B824E5A-9EE3-4ACF-B859-FEEC54551515}" dt="2024-12-30T09:06:30.404" v="65" actId="255"/>
          <ac:spMkLst>
            <pc:docMk/>
            <pc:sldMk cId="1767585703" sldId="280"/>
            <ac:spMk id="10" creationId="{43E63549-A598-0754-8819-BA1FCE321276}"/>
          </ac:spMkLst>
        </pc:spChg>
        <pc:spChg chg="del mod">
          <ac:chgData name="효정 유" userId="c29e0a9849b7db1a" providerId="LiveId" clId="{6B824E5A-9EE3-4ACF-B859-FEEC54551515}" dt="2024-12-30T08:58:52.559" v="14" actId="478"/>
          <ac:spMkLst>
            <pc:docMk/>
            <pc:sldMk cId="1767585703" sldId="280"/>
            <ac:spMk id="15" creationId="{36056CB2-067B-23DD-703B-FEE0AB010F01}"/>
          </ac:spMkLst>
        </pc:spChg>
        <pc:spChg chg="del mod">
          <ac:chgData name="효정 유" userId="c29e0a9849b7db1a" providerId="LiveId" clId="{6B824E5A-9EE3-4ACF-B859-FEEC54551515}" dt="2024-12-30T08:58:50.758" v="13" actId="478"/>
          <ac:spMkLst>
            <pc:docMk/>
            <pc:sldMk cId="1767585703" sldId="280"/>
            <ac:spMk id="18" creationId="{58BDC66E-A882-0084-6E9D-9249DB95EA54}"/>
          </ac:spMkLst>
        </pc:s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1767585703" sldId="280"/>
            <ac:grpSpMk id="6" creationId="{97D41779-B46C-D092-FB78-AD1BE7947DB5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1767585703" sldId="280"/>
            <ac:grpSpMk id="9" creationId="{6BA48774-97AC-23BB-F45C-09AE04E60437}"/>
          </ac:grpSpMkLst>
        </pc:gr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2" creationId="{7D4DD0A8-8FF8-45A5-24FB-23FA5FDFD2EF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4" creationId="{13DB4AAA-655C-EF02-94E1-12D62487A01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5" creationId="{0127DE16-3918-A5AE-1E4C-71803AC8FE2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7" creationId="{CED918D4-D4E3-40C0-3878-93E2B960FC35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1" creationId="{0D0E2A5A-8E21-7D76-BFDA-B0306D53479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2" creationId="{7074FBBE-1D95-06DC-12FF-13EDB5AAC9B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7" creationId="{1443385E-A5BF-D559-7F69-22006ABA50F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9" creationId="{317808B1-4FB8-F1A2-FDCF-77282F9DBA4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767585703" sldId="280"/>
            <ac:cxnSpMk id="20" creationId="{640D46B1-4200-77D9-AA2E-447CCE353D45}"/>
          </ac:cxnSpMkLst>
        </pc:cxnChg>
      </pc:sldChg>
      <pc:sldChg chg="addSp delSp modSp mod">
        <pc:chgData name="효정 유" userId="c29e0a9849b7db1a" providerId="LiveId" clId="{6B824E5A-9EE3-4ACF-B859-FEEC54551515}" dt="2024-12-30T09:07:23.950" v="75" actId="255"/>
        <pc:sldMkLst>
          <pc:docMk/>
          <pc:sldMk cId="836846120" sldId="281"/>
        </pc:sldMkLst>
        <pc:spChg chg="add mod">
          <ac:chgData name="효정 유" userId="c29e0a9849b7db1a" providerId="LiveId" clId="{6B824E5A-9EE3-4ACF-B859-FEEC54551515}" dt="2024-12-30T09:07:23.950" v="75" actId="255"/>
          <ac:spMkLst>
            <pc:docMk/>
            <pc:sldMk cId="836846120" sldId="281"/>
            <ac:spMk id="2" creationId="{BD0A9C9B-8C2E-8B52-9033-D44D26AC04C7}"/>
          </ac:spMkLst>
        </pc:spChg>
        <pc:spChg chg="add mod">
          <ac:chgData name="효정 유" userId="c29e0a9849b7db1a" providerId="LiveId" clId="{6B824E5A-9EE3-4ACF-B859-FEEC54551515}" dt="2024-12-30T09:07:13.071" v="72" actId="255"/>
          <ac:spMkLst>
            <pc:docMk/>
            <pc:sldMk cId="836846120" sldId="281"/>
            <ac:spMk id="3" creationId="{34755965-2204-6D4A-DF2A-7690703175EE}"/>
          </ac:spMkLst>
        </pc:spChg>
        <pc:spChg chg="del mod">
          <ac:chgData name="효정 유" userId="c29e0a9849b7db1a" providerId="LiveId" clId="{6B824E5A-9EE3-4ACF-B859-FEEC54551515}" dt="2024-12-30T08:59:28.825" v="23" actId="478"/>
          <ac:spMkLst>
            <pc:docMk/>
            <pc:sldMk cId="836846120" sldId="281"/>
            <ac:spMk id="15" creationId="{45CD08AC-7DED-B9BB-155A-C34B46F27A76}"/>
          </ac:spMkLst>
        </pc:spChg>
        <pc:spChg chg="del mod">
          <ac:chgData name="효정 유" userId="c29e0a9849b7db1a" providerId="LiveId" clId="{6B824E5A-9EE3-4ACF-B859-FEEC54551515}" dt="2024-12-30T08:59:27.239" v="22" actId="478"/>
          <ac:spMkLst>
            <pc:docMk/>
            <pc:sldMk cId="836846120" sldId="281"/>
            <ac:spMk id="18" creationId="{FE4B9E9A-1DEC-B050-42D2-698C652027FA}"/>
          </ac:spMkLst>
        </pc:spChg>
        <pc:picChg chg="add del mod">
          <ac:chgData name="효정 유" userId="c29e0a9849b7db1a" providerId="LiveId" clId="{6B824E5A-9EE3-4ACF-B859-FEEC54551515}" dt="2024-12-30T08:59:25.169" v="21" actId="478"/>
          <ac:picMkLst>
            <pc:docMk/>
            <pc:sldMk cId="836846120" sldId="281"/>
            <ac:picMk id="17" creationId="{C9828ADA-1C51-A02A-C110-F618C38CFDD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19" creationId="{A4A1EBFD-B64B-A2C0-47A5-B49CCA95493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22" creationId="{EB28FDFA-D64F-491A-7C47-1FD85EC0F28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23" creationId="{949D56E6-32FF-12C2-7021-A8B2E34CDAE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836846120" sldId="281"/>
            <ac:cxnSpMk id="20" creationId="{C351D559-5B0A-AD07-826D-B0E428B3521D}"/>
          </ac:cxnSpMkLst>
        </pc:cxnChg>
      </pc:sldChg>
      <pc:sldMasterChg chg="modSp modSldLayout">
        <pc:chgData name="효정 유" userId="c29e0a9849b7db1a" providerId="LiveId" clId="{6B824E5A-9EE3-4ACF-B859-FEEC54551515}" dt="2024-12-30T08:56:03.465" v="0"/>
        <pc:sldMasterMkLst>
          <pc:docMk/>
          <pc:sldMasterMk cId="2433196999" sldId="2147483648"/>
        </pc:sldMasterMkLst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2" creationId="{6C1B3016-D860-38B9-6C58-3CAE2189D6B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3" creationId="{EB5C8F5B-D613-DF79-C2C1-CA1CD945D93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4" creationId="{7B10CCDF-660C-B695-3C55-121C5B79723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5" creationId="{CD98C450-89C9-C7A4-5B28-0C36CACBBE3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6" creationId="{3ECC4AF9-BE44-4750-34BF-ACCB1AC18BEB}"/>
          </ac:spMkLst>
        </pc:sp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3260075251" sldId="2147483649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260075251" sldId="2147483649"/>
              <ac:spMk id="2" creationId="{81474AE2-CF9F-D47F-1009-CBEE0A5668B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260075251" sldId="2147483649"/>
              <ac:spMk id="3" creationId="{7E4932BE-FFA2-A8F2-4B9C-76B22EF8327F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3837680331" sldId="2147483651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837680331" sldId="2147483651"/>
              <ac:spMk id="2" creationId="{4E532FA3-602F-4949-8B4E-C29CFCA3E7B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837680331" sldId="2147483651"/>
              <ac:spMk id="3" creationId="{23FDC90B-C83E-4770-29CB-7FA8CE8B4B19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222224627" sldId="2147483652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22224627" sldId="2147483652"/>
              <ac:spMk id="3" creationId="{F5C057AC-0448-64F0-5DB1-9192A1762942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22224627" sldId="2147483652"/>
              <ac:spMk id="4" creationId="{8E93E05E-9D76-C224-AF37-A5D807363996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2308274908" sldId="2147483653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2" creationId="{C223A52A-0787-4136-8AE1-B14083489568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3" creationId="{5C9EEC2E-3FE3-E321-167B-B8D3344BAF56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4" creationId="{6DFB95C0-5F65-A903-47FC-B1F2B8A4268C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5" creationId="{2A115B3F-C86E-A7D1-3768-E1597993B1A6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6" creationId="{6749429F-E986-9295-81C1-5C0755805C8C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1491859580" sldId="2147483656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2" creationId="{1D0E6408-9311-3098-0984-1C1576F7E2C7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3" creationId="{F41CFEDA-0773-36F2-1892-CE72207B6FD2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4" creationId="{86CEF5F2-6073-9ADC-1E44-32C180D7659E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1841606665" sldId="2147483657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2" creationId="{9C87FFE2-1324-B6DB-A6BB-86E0707EFC7F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3" creationId="{7A69B332-2A4A-F591-C358-2477DCC400A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4" creationId="{C4E00804-C382-5FC0-1EAB-8043C19C7A7C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514248661" sldId="2147483659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514248661" sldId="2147483659"/>
              <ac:spMk id="2" creationId="{298E8E3E-28B5-BB52-5B3B-58A879089E9F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514248661" sldId="2147483659"/>
              <ac:spMk id="3" creationId="{7BA878D8-42C4-A68C-6BEF-33CF8B3A7438}"/>
            </ac:spMkLst>
          </pc:spChg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68F31B-0C60-4E20-9B1F-BAC02B0443D9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C38D9-7359-4DC2-8D0E-A0E8338E5B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86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731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464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195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2926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8657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389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120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5851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6C38D9-7359-4DC2-8D0E-A0E8338E5B5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944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403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872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769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377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31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932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596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52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23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966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048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65C31-21D7-4805-B144-009F77C833FE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847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1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1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hest.or.kr/bbs/1003/initPostList.do" TargetMode="External"/><Relationship Id="rId5" Type="http://schemas.openxmlformats.org/officeDocument/2006/relationships/hyperlink" Target="https://www.kipa.re.kr/site/kipa/event/selectWorkList.do" TargetMode="External"/><Relationship Id="rId4" Type="http://schemas.openxmlformats.org/officeDocument/2006/relationships/hyperlink" Target="https://tncfoundation.org/Notice/?q=YToxOntzOjEyOiJrZXl3b3JkX3R5cGUiO3M6MzoiYWxsIjt9&amp;bmode=view&amp;idx=14740975&amp;t=boar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jp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image" Target="../media/image20.jpeg"/><Relationship Id="rId7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0;p1">
            <a:extLst>
              <a:ext uri="{FF2B5EF4-FFF2-40B4-BE49-F238E27FC236}">
                <a16:creationId xmlns:a16="http://schemas.microsoft.com/office/drawing/2014/main" id="{A35DD4F4-403A-B42C-0945-BC20E1181364}"/>
              </a:ext>
            </a:extLst>
          </p:cNvPr>
          <p:cNvSpPr txBox="1"/>
          <p:nvPr/>
        </p:nvSpPr>
        <p:spPr>
          <a:xfrm>
            <a:off x="1773033" y="3988357"/>
            <a:ext cx="14741924" cy="2996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algn="ctr">
              <a:buClr>
                <a:srgbClr val="FF0000"/>
              </a:buClr>
              <a:buSzPts val="3200"/>
            </a:pPr>
            <a:r>
              <a:rPr lang="ko-KR" altLang="en-US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인천대학교 무역학부 소그룹</a:t>
            </a:r>
            <a:endParaRPr lang="en-US" altLang="ko-KR" sz="48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DIVE </a:t>
            </a: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</a:t>
            </a: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</a:t>
            </a: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Data</a:t>
            </a:r>
            <a:r>
              <a:rPr lang="ko-KR" altLang="en-US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Insights for Visionary Empowerment </a:t>
            </a: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Lab)</a:t>
            </a:r>
          </a:p>
        </p:txBody>
      </p:sp>
      <p:sp>
        <p:nvSpPr>
          <p:cNvPr id="6" name="Google Shape;63;p1">
            <a:extLst>
              <a:ext uri="{FF2B5EF4-FFF2-40B4-BE49-F238E27FC236}">
                <a16:creationId xmlns:a16="http://schemas.microsoft.com/office/drawing/2014/main" id="{E94CCF97-0A82-E3F4-3BA5-D2B86667EDC6}"/>
              </a:ext>
            </a:extLst>
          </p:cNvPr>
          <p:cNvSpPr txBox="1"/>
          <p:nvPr/>
        </p:nvSpPr>
        <p:spPr>
          <a:xfrm>
            <a:off x="4589014" y="9485596"/>
            <a:ext cx="910995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8pPr algn="ctr">
              <a:buSzPts val="1400"/>
              <a:defRPr sz="180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8pPr>
          </a:lstStyle>
          <a:p>
            <a:pPr algn="ctr"/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박재흥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유효정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이현서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조은지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강보현</a:t>
            </a:r>
            <a:endParaRPr lang="ko-KR" altLang="en-US" sz="3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7" name="그림 6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7E759B68-A52B-2A9B-E414-4082020C3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51" y="393301"/>
            <a:ext cx="6382133" cy="149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51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CF5F3F7B-F728-54BD-50DD-7B32FA444C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7470E31-A723-C373-5FD7-A39A256F2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322EBD6-1083-78D5-5533-81A2394FBE15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7;p6">
            <a:extLst>
              <a:ext uri="{FF2B5EF4-FFF2-40B4-BE49-F238E27FC236}">
                <a16:creationId xmlns:a16="http://schemas.microsoft.com/office/drawing/2014/main" id="{91B113DC-E100-E5FA-3EA1-91C11BA7D607}"/>
              </a:ext>
            </a:extLst>
          </p:cNvPr>
          <p:cNvSpPr txBox="1"/>
          <p:nvPr/>
        </p:nvSpPr>
        <p:spPr>
          <a:xfrm>
            <a:off x="805113" y="2961939"/>
            <a:ext cx="16677774" cy="5407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[2023.02 - 2023.10]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치매 태도와 인식 변화를 위한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XAI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활용 미디어 텍스트 분석 및 컨텐츠 제작 플랫폼 개발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100,000,000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융복합 연구공모단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SK T&amp;C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재단법인</a:t>
            </a:r>
            <a:endParaRPr lang="en-US" altLang="ko-KR" sz="27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[2023.09 - 2024.04]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AI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기반 갈등관리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DB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구축 및 운영방안 연구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2,500,000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한국행정연구원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경제인문사회연구회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[2024.01 - 2024.11]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기부 빅데이터와 설명가능한 인공지능을 활용한 개인 기부자 예측 연구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10,000,000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나눔문화연구소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사랑의열매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[2024.03 - 2024.8]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AI </a:t>
            </a:r>
            <a:r>
              <a:rPr lang="ko-KR" altLang="en-US" sz="2700" u="sng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머신러닝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 및 딥러닝 기반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KTX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수요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 95%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정확성 예측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빅데이터분석팀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한국철도공사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[2024.05 - 2024.11]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ChatGPT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활용 수요 예측 및 회계사 보다 성능 높은 이상징후 추정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빅데이터팀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S-OIL</a:t>
            </a: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sz="27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07A42083-D3C2-ECDD-971A-498185389691}"/>
              </a:ext>
            </a:extLst>
          </p:cNvPr>
          <p:cNvSpPr txBox="1"/>
          <p:nvPr/>
        </p:nvSpPr>
        <p:spPr>
          <a:xfrm>
            <a:off x="805113" y="1691937"/>
            <a:ext cx="13378950" cy="93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06" indent="-428606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올해 계획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</a:t>
            </a: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기존 프로젝트 고도화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상세내용 비공개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3000" b="1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9F928E3C-0224-F655-479A-8097DBE507A9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5925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C3F00D1-9D28-5525-648D-62CB30EBF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BAF194A7-4B99-BAE8-3287-B4C46EB26679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DIVE </a:t>
            </a:r>
            <a:r>
              <a:rPr lang="ko-KR" altLang="en-US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lang="ko-KR" altLang="en-US"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61F021-95D8-FD73-EAE9-97A9DDE24C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0949F4B-2013-7C4A-044B-09E51493CB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49CEE10-DB4A-E1DF-39AA-E199396199A9}"/>
              </a:ext>
            </a:extLst>
          </p:cNvPr>
          <p:cNvSpPr/>
          <p:nvPr/>
        </p:nvSpPr>
        <p:spPr>
          <a:xfrm>
            <a:off x="5339384" y="3392881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B68C5-7AB2-05EB-6187-FD4DA65A49F7}"/>
              </a:ext>
            </a:extLst>
          </p:cNvPr>
          <p:cNvSpPr txBox="1"/>
          <p:nvPr/>
        </p:nvSpPr>
        <p:spPr>
          <a:xfrm>
            <a:off x="6041626" y="4214097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</a:t>
            </a: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. DIVE 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</a:t>
            </a:r>
            <a:r>
              <a:rPr lang="en-US" altLang="ko-KR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. DIVE</a:t>
            </a:r>
            <a:r>
              <a:rPr lang="ko-KR" altLang="en-US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</a:t>
            </a:r>
            <a:r>
              <a:rPr lang="ko-KR" altLang="en-US" sz="3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통한 우리의 목표 및 계획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43BBB3-B2C1-9738-0E16-9CCA1235F0C2}"/>
              </a:ext>
            </a:extLst>
          </p:cNvPr>
          <p:cNvSpPr txBox="1"/>
          <p:nvPr/>
        </p:nvSpPr>
        <p:spPr>
          <a:xfrm>
            <a:off x="7765586" y="3046631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591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DDC17F30-8971-99C8-0490-CEB96E32B7B7}"/>
              </a:ext>
            </a:extLst>
          </p:cNvPr>
          <p:cNvSpPr txBox="1"/>
          <p:nvPr/>
        </p:nvSpPr>
        <p:spPr>
          <a:xfrm>
            <a:off x="2186114" y="1474248"/>
            <a:ext cx="13915775" cy="123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285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285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285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2" descr="image">
            <a:extLst>
              <a:ext uri="{FF2B5EF4-FFF2-40B4-BE49-F238E27FC236}">
                <a16:creationId xmlns:a16="http://schemas.microsoft.com/office/drawing/2014/main" id="{358DC098-2D6A-512D-314B-3E06050CE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19" y="2665351"/>
            <a:ext cx="13716162" cy="6767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86F7BE-F114-30DC-EFBD-81FCEC33DA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15" name="Google Shape;145;p6">
            <a:extLst>
              <a:ext uri="{FF2B5EF4-FFF2-40B4-BE49-F238E27FC236}">
                <a16:creationId xmlns:a16="http://schemas.microsoft.com/office/drawing/2014/main" id="{A1FBED7B-0F35-518A-3103-950991E55CB7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DIVE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EDB748D-99B0-6238-9DB9-C5F0E41B17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32C35C2-FBF2-E89E-6513-ADB2E94F4FCF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830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32A9D00-020C-716F-7179-066724951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B746336-21DA-1ADD-8C9C-274624A57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86"/>
          <a:stretch/>
        </p:blipFill>
        <p:spPr bwMode="auto">
          <a:xfrm>
            <a:off x="995155" y="3280132"/>
            <a:ext cx="16297694" cy="546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EF0ECC42-80D8-ED48-6255-1F4B6C7759DA}"/>
              </a:ext>
            </a:extLst>
          </p:cNvPr>
          <p:cNvSpPr txBox="1"/>
          <p:nvPr/>
        </p:nvSpPr>
        <p:spPr>
          <a:xfrm>
            <a:off x="2186114" y="1774230"/>
            <a:ext cx="13915775" cy="123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285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285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285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F4A7796-37D2-D1F1-3F5D-E337DE7B92DE}"/>
              </a:ext>
            </a:extLst>
          </p:cNvPr>
          <p:cNvSpPr/>
          <p:nvPr/>
        </p:nvSpPr>
        <p:spPr>
          <a:xfrm>
            <a:off x="5269518" y="8021704"/>
            <a:ext cx="8856057" cy="72448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E29DB2B-B7DC-059B-B935-8A6AEB1B4DB5}"/>
              </a:ext>
            </a:extLst>
          </p:cNvPr>
          <p:cNvSpPr/>
          <p:nvPr/>
        </p:nvSpPr>
        <p:spPr>
          <a:xfrm>
            <a:off x="12106275" y="5572250"/>
            <a:ext cx="2828925" cy="72448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54EE9D9F-651E-BB86-45B0-5670C115B40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DIVE </a:t>
            </a:r>
            <a:r>
              <a:rPr lang="ko-KR" altLang="en-US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lang="ko-KR" altLang="en-US"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01A1119-2003-11DC-B756-FAE2C4300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87E14A7-6F20-4BF0-7010-69C146E5284A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38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19FBD4D3-E867-3AAB-FA2C-1F70F2DC1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4999" y="1918038"/>
            <a:ext cx="11485835" cy="7497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C266D60-2EDB-C887-3B7B-2A98D881A3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6" name="Google Shape;145;p6">
            <a:extLst>
              <a:ext uri="{FF2B5EF4-FFF2-40B4-BE49-F238E27FC236}">
                <a16:creationId xmlns:a16="http://schemas.microsoft.com/office/drawing/2014/main" id="{AA40072B-2F85-C43B-5F85-E4CC963DC616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DIVE </a:t>
            </a:r>
            <a:r>
              <a:rPr lang="ko-KR" altLang="en-US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lang="ko-KR" altLang="en-US"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7" name="Google Shape;149;p6">
            <a:extLst>
              <a:ext uri="{FF2B5EF4-FFF2-40B4-BE49-F238E27FC236}">
                <a16:creationId xmlns:a16="http://schemas.microsoft.com/office/drawing/2014/main" id="{1CAAC69C-4AD5-EAF9-8A3B-F8D0152F4753}"/>
              </a:ext>
            </a:extLst>
          </p:cNvPr>
          <p:cNvSpPr txBox="1"/>
          <p:nvPr/>
        </p:nvSpPr>
        <p:spPr>
          <a:xfrm>
            <a:off x="2454525" y="1270500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>
                <a:sym typeface="Calibri"/>
              </a:rPr>
              <a:t>데이터애널리스트</a:t>
            </a:r>
            <a:r>
              <a:rPr lang="en-US" altLang="ko-KR" sz="2850">
                <a:sym typeface="Calibri"/>
              </a:rPr>
              <a:t>(DA) </a:t>
            </a:r>
            <a:r>
              <a:rPr lang="ko-KR" altLang="en-US" sz="2850">
                <a:sym typeface="Calibri"/>
              </a:rPr>
              <a:t>및 데이터사이언티스</a:t>
            </a:r>
            <a:r>
              <a:rPr lang="en-US" altLang="ko-KR" sz="2850">
                <a:sym typeface="Calibri"/>
              </a:rPr>
              <a:t>(DS) </a:t>
            </a:r>
            <a:r>
              <a:rPr lang="ko-KR" altLang="en-US" sz="2850"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sym typeface="Calibri"/>
            </a:endParaRPr>
          </a:p>
        </p:txBody>
      </p:sp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592A7881-EBD4-A92F-E3D4-D35271CA32FB}"/>
              </a:ext>
            </a:extLst>
          </p:cNvPr>
          <p:cNvSpPr txBox="1"/>
          <p:nvPr/>
        </p:nvSpPr>
        <p:spPr>
          <a:xfrm>
            <a:off x="4901347" y="1833712"/>
            <a:ext cx="8293958" cy="183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algn="ctr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ko-KR" altLang="en-US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실제 김경원 교수님 프로젝트 및 채용 분야</a:t>
            </a:r>
            <a:r>
              <a:rPr lang="en-US" altLang="ko-KR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DB5E0C8-EBE4-FDF7-F092-08FE0717D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1599AC-0C15-BCBE-057E-80161EA9ED12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827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82AAC78-7DD3-EF27-B0D3-0ED31DF00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63AD1AA4-A947-5516-DA18-9613E2E469C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DIVE </a:t>
            </a:r>
            <a:r>
              <a:rPr lang="ko-KR" altLang="en-US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lang="ko-KR" altLang="en-US"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8E9C17-FFAC-823E-E8C5-7AAB9486A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E1D146-6485-19FA-BA71-70E4C71B9572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2F22D370-CDA4-F3FE-C93E-B06F459F6A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75" y="2515371"/>
            <a:ext cx="11374050" cy="7220838"/>
          </a:xfrm>
          <a:prstGeom prst="rect">
            <a:avLst/>
          </a:prstGeom>
        </p:spPr>
      </p:pic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05A0D23A-6DCF-33F9-CB16-D597CBCD2487}"/>
              </a:ext>
            </a:extLst>
          </p:cNvPr>
          <p:cNvSpPr txBox="1"/>
          <p:nvPr/>
        </p:nvSpPr>
        <p:spPr>
          <a:xfrm>
            <a:off x="2454525" y="115444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데이터애널리스트</a:t>
            </a:r>
            <a:r>
              <a:rPr lang="en-US" altLang="ko-KR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(DA) </a:t>
            </a:r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및 데이터사이언티스</a:t>
            </a:r>
            <a:r>
              <a:rPr lang="en-US" altLang="ko-KR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(DS) </a:t>
            </a:r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5A9F148-C4BA-79BD-E5E8-D90E94051A3F}"/>
              </a:ext>
            </a:extLst>
          </p:cNvPr>
          <p:cNvSpPr/>
          <p:nvPr/>
        </p:nvSpPr>
        <p:spPr>
          <a:xfrm>
            <a:off x="3649032" y="4184875"/>
            <a:ext cx="10924218" cy="16197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8E2C88-D7C1-F5B3-DD49-61BEA3B47AD2}"/>
              </a:ext>
            </a:extLst>
          </p:cNvPr>
          <p:cNvSpPr/>
          <p:nvPr/>
        </p:nvSpPr>
        <p:spPr>
          <a:xfrm>
            <a:off x="3649032" y="6358535"/>
            <a:ext cx="10924218" cy="11208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0A7A9F-E3D9-A568-8A8C-43BF95B48061}"/>
              </a:ext>
            </a:extLst>
          </p:cNvPr>
          <p:cNvSpPr/>
          <p:nvPr/>
        </p:nvSpPr>
        <p:spPr>
          <a:xfrm>
            <a:off x="3649032" y="8565170"/>
            <a:ext cx="10924218" cy="542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4" name="Google Shape;147;p6">
            <a:extLst>
              <a:ext uri="{FF2B5EF4-FFF2-40B4-BE49-F238E27FC236}">
                <a16:creationId xmlns:a16="http://schemas.microsoft.com/office/drawing/2014/main" id="{825EBBE0-0A5E-061A-2CD4-E1C115145369}"/>
              </a:ext>
            </a:extLst>
          </p:cNvPr>
          <p:cNvSpPr txBox="1"/>
          <p:nvPr/>
        </p:nvSpPr>
        <p:spPr>
          <a:xfrm>
            <a:off x="2755125" y="1727976"/>
            <a:ext cx="12777750" cy="787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indent="0">
              <a:buNone/>
            </a:pP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(</a:t>
            </a:r>
            <a:r>
              <a:rPr lang="ko-KR" altLang="en-US" sz="2850" dirty="0">
                <a:solidFill>
                  <a:srgbClr val="7030A0"/>
                </a:solidFill>
                <a:sym typeface="Calibri"/>
              </a:rPr>
              <a:t>실제 채용 분야 </a:t>
            </a:r>
            <a:r>
              <a:rPr lang="ko-KR" altLang="en-US" sz="2850">
                <a:solidFill>
                  <a:srgbClr val="7030A0"/>
                </a:solidFill>
                <a:sym typeface="Calibri"/>
              </a:rPr>
              <a:t>상 </a:t>
            </a: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DA &amp; </a:t>
            </a:r>
            <a:r>
              <a:rPr lang="en-US" altLang="ko-KR" sz="2850">
                <a:solidFill>
                  <a:srgbClr val="7030A0"/>
                </a:solidFill>
                <a:sym typeface="Calibri"/>
              </a:rPr>
              <a:t>DS </a:t>
            </a:r>
            <a:r>
              <a:rPr lang="ko-KR" altLang="en-US" sz="2850">
                <a:solidFill>
                  <a:srgbClr val="7030A0"/>
                </a:solidFill>
                <a:sym typeface="Calibri"/>
              </a:rPr>
              <a:t>수요</a:t>
            </a: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6454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DIVE </a:t>
            </a:r>
            <a:r>
              <a:rPr lang="ko-KR" altLang="en-US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lang="ko-KR" altLang="en-US"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6E910117-6809-74CD-3807-F871DDEFFC5A}"/>
              </a:ext>
            </a:extLst>
          </p:cNvPr>
          <p:cNvSpPr txBox="1"/>
          <p:nvPr/>
        </p:nvSpPr>
        <p:spPr>
          <a:xfrm>
            <a:off x="159419" y="1280627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>
                <a:sym typeface="Calibri"/>
              </a:rPr>
              <a:t>데이터애널리스트</a:t>
            </a:r>
            <a:r>
              <a:rPr lang="en-US" altLang="ko-KR" sz="2850" dirty="0">
                <a:sym typeface="Calibri"/>
              </a:rPr>
              <a:t>(DA) </a:t>
            </a:r>
            <a:r>
              <a:rPr lang="ko-KR" altLang="en-US" sz="2850">
                <a:sym typeface="Calibri"/>
              </a:rPr>
              <a:t>및 데이터사이언티스</a:t>
            </a:r>
            <a:r>
              <a:rPr lang="en-US" altLang="ko-KR" sz="2850" dirty="0">
                <a:sym typeface="Calibri"/>
              </a:rPr>
              <a:t>(DS) </a:t>
            </a:r>
            <a:r>
              <a:rPr lang="ko-KR" altLang="en-US" sz="2850" dirty="0"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E91670C-5340-E2C1-8BAE-EF2B8D899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590" y="2064054"/>
            <a:ext cx="10329273" cy="4927041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57C304C1-F97D-62F1-7ED9-523FB3B592F2}"/>
              </a:ext>
            </a:extLst>
          </p:cNvPr>
          <p:cNvSpPr/>
          <p:nvPr/>
        </p:nvSpPr>
        <p:spPr>
          <a:xfrm>
            <a:off x="6096002" y="2239133"/>
            <a:ext cx="5476877" cy="404779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C8F0F-89F1-FD5F-D0EB-628975C29490}"/>
              </a:ext>
            </a:extLst>
          </p:cNvPr>
          <p:cNvSpPr txBox="1"/>
          <p:nvPr/>
        </p:nvSpPr>
        <p:spPr>
          <a:xfrm>
            <a:off x="10844463" y="5959388"/>
            <a:ext cx="65469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 및 실시간 시장 모니터링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기존 제품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개선을 위한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데이터 패턴 발굴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제품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 비즈니스 수요 예측을 위한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고객 만족도 모니터링 및 마케팅 전략 제시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8D4C227-2A78-DA62-6030-27BD3BB46B3C}"/>
              </a:ext>
            </a:extLst>
          </p:cNvPr>
          <p:cNvCxnSpPr/>
          <p:nvPr/>
        </p:nvCxnSpPr>
        <p:spPr>
          <a:xfrm>
            <a:off x="10937457" y="5591175"/>
            <a:ext cx="347412" cy="36821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353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DIVE </a:t>
            </a:r>
            <a:r>
              <a:rPr lang="ko-KR" altLang="en-US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lang="ko-KR" altLang="en-US"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0C966051-394D-8100-E713-D6423516E700}"/>
              </a:ext>
            </a:extLst>
          </p:cNvPr>
          <p:cNvSpPr txBox="1"/>
          <p:nvPr/>
        </p:nvSpPr>
        <p:spPr>
          <a:xfrm>
            <a:off x="544818" y="1410549"/>
            <a:ext cx="8925753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 dirty="0">
                <a:sym typeface="Calibri"/>
              </a:rPr>
              <a:t>활동방향 및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분석가 브랜딩 증명</a:t>
            </a:r>
            <a:r>
              <a:rPr lang="ko-KR" altLang="en-US" sz="2850" dirty="0">
                <a:sym typeface="Calibri"/>
              </a:rPr>
              <a:t>을 위한 산출물 계획 </a:t>
            </a:r>
            <a:endParaRPr sz="2850" dirty="0">
              <a:sym typeface="Calibri"/>
            </a:endParaRPr>
          </a:p>
        </p:txBody>
      </p:sp>
      <p:sp>
        <p:nvSpPr>
          <p:cNvPr id="3" name="Google Shape;147;p6">
            <a:extLst>
              <a:ext uri="{FF2B5EF4-FFF2-40B4-BE49-F238E27FC236}">
                <a16:creationId xmlns:a16="http://schemas.microsoft.com/office/drawing/2014/main" id="{55019860-4D45-58B1-27C8-AF5728B777D7}"/>
              </a:ext>
            </a:extLst>
          </p:cNvPr>
          <p:cNvSpPr txBox="1"/>
          <p:nvPr/>
        </p:nvSpPr>
        <p:spPr>
          <a:xfrm>
            <a:off x="704376" y="2468189"/>
            <a:ext cx="12777750" cy="183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활동방향</a:t>
            </a: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 도구</a:t>
            </a:r>
            <a:r>
              <a:rPr lang="en-US" altLang="ko-KR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익히기</a:t>
            </a:r>
            <a:r>
              <a:rPr lang="en-US" altLang="ko-KR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Excel + Python </a:t>
            </a: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등</a:t>
            </a:r>
            <a:endParaRPr lang="en-US" altLang="ko-KR" sz="2700" u="sng" strike="sngStrike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미래 전망 예측 및 고객분석 기반 미래 행동예측 프로젝트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김경원 교수님 비공개 강의 제공 및 외부 소스 스터디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7253E-ED9A-1553-BE49-816B198EF32A}"/>
              </a:ext>
            </a:extLst>
          </p:cNvPr>
          <p:cNvSpPr txBox="1"/>
          <p:nvPr/>
        </p:nvSpPr>
        <p:spPr>
          <a:xfrm>
            <a:off x="704376" y="5493429"/>
            <a:ext cx="13469925" cy="3760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분석가 브랜딩 증명</a:t>
            </a: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1</a:t>
            </a:r>
            <a:r>
              <a:rPr lang="ko-KR" altLang="en-US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데이터기반 창업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&gt;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논문 작성 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&gt;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공모전 참가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</a:t>
            </a:r>
            <a:r>
              <a:rPr lang="ko-KR" altLang="en-US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데이터분석 전문가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/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준전문가 자격증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        </a:t>
            </a:r>
            <a:r>
              <a:rPr lang="ko-KR" altLang="en-US" sz="2700" u="sng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빅데이터분석기사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자격증 등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95CA6B-4901-BE07-01CD-78C14698E7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30967" y="2468189"/>
            <a:ext cx="8533578" cy="669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73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A5BBE696-4AFD-8BBB-D19C-931B4785459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405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405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405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877E552-7C68-6A8C-0E1F-B4430622C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3986" y="2110169"/>
            <a:ext cx="6660852" cy="796383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F9E48A8-5495-1A34-7A48-EE21C96CB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502" y="0"/>
            <a:ext cx="8953502" cy="10287000"/>
          </a:xfrm>
          <a:prstGeom prst="rect">
            <a:avLst/>
          </a:prstGeom>
        </p:spPr>
      </p:pic>
      <p:sp>
        <p:nvSpPr>
          <p:cNvPr id="14" name="Google Shape;771;p45">
            <a:extLst>
              <a:ext uri="{FF2B5EF4-FFF2-40B4-BE49-F238E27FC236}">
                <a16:creationId xmlns:a16="http://schemas.microsoft.com/office/drawing/2014/main" id="{6D4A5C0A-7B8D-1607-781C-54C6F3761C91}"/>
              </a:ext>
            </a:extLst>
          </p:cNvPr>
          <p:cNvSpPr txBox="1"/>
          <p:nvPr/>
        </p:nvSpPr>
        <p:spPr>
          <a:xfrm>
            <a:off x="10096644" y="281513"/>
            <a:ext cx="7658100" cy="4680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400" b="1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미래 방향</a:t>
            </a:r>
            <a:endParaRPr lang="en-US" altLang="ko-KR" sz="2400" b="1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인공지능은 결국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해결하기 위한 도구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일 뿐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본질은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해결하는 것</a:t>
            </a:r>
            <a:endParaRPr lang="en-US" altLang="ko-KR" sz="24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본질에 집중하여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누가 먼저 양질의 데이터를 찾고 분석하여 그 속에서 보석을 창출하는지 선착순 싸움</a:t>
            </a:r>
            <a:endParaRPr lang="en-US" altLang="ko-KR" sz="24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인공지능을 이용하는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데이터사이언스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활용하는 방식에 익숙해져야만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생존 가능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할 것</a:t>
            </a:r>
            <a:endParaRPr lang="ko-KR" altLang="en-US" sz="2400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BF23704-6A10-EE4E-8000-D30D8E81B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4298" y="4733795"/>
            <a:ext cx="5682792" cy="5241000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AEE6CCC7-032A-FA26-D2AA-5BFE2E8EA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32" y="117286"/>
            <a:ext cx="2199095" cy="219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47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6FB6671-EA15-9C80-5DE8-036F10A25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4550" y="4190260"/>
            <a:ext cx="4015229" cy="401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71E63EC6-1B6D-5BFD-63EE-8FB11E02A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112" y="4267710"/>
            <a:ext cx="3937776" cy="3937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A79BF830-A724-6299-65C7-F8D521E04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06" y="523876"/>
            <a:ext cx="6382133" cy="14926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D69DE9-99F1-4A66-9758-883B381CD5B9}"/>
              </a:ext>
            </a:extLst>
          </p:cNvPr>
          <p:cNvSpPr txBox="1"/>
          <p:nvPr/>
        </p:nvSpPr>
        <p:spPr>
          <a:xfrm>
            <a:off x="7175112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DEBA Research</a:t>
            </a:r>
            <a:endParaRPr lang="ko-KR" altLang="en-US" sz="3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6E5226-A9D0-A91B-C884-6060B41E63A9}"/>
              </a:ext>
            </a:extLst>
          </p:cNvPr>
          <p:cNvSpPr txBox="1"/>
          <p:nvPr/>
        </p:nvSpPr>
        <p:spPr>
          <a:xfrm>
            <a:off x="12384549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김경원 교수 홈페이지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8F9565-9A41-8414-0268-4F7E60F6540D}"/>
              </a:ext>
            </a:extLst>
          </p:cNvPr>
          <p:cNvSpPr txBox="1"/>
          <p:nvPr/>
        </p:nvSpPr>
        <p:spPr>
          <a:xfrm>
            <a:off x="1528338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29" name="그림 2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654000B0-6590-C807-AF0C-5B1C6D903A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337" y="4267710"/>
            <a:ext cx="4199364" cy="419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4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E4165747-9A37-B656-CDE3-ED37E8073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51" y="393301"/>
            <a:ext cx="6382133" cy="1492652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2D1B4B7-0070-742E-AEC3-36C526B9F2E9}"/>
              </a:ext>
            </a:extLst>
          </p:cNvPr>
          <p:cNvSpPr/>
          <p:nvPr/>
        </p:nvSpPr>
        <p:spPr>
          <a:xfrm>
            <a:off x="1534768" y="3690614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C9727D-876B-2492-9D33-D56604EE8C40}"/>
              </a:ext>
            </a:extLst>
          </p:cNvPr>
          <p:cNvSpPr txBox="1"/>
          <p:nvPr/>
        </p:nvSpPr>
        <p:spPr>
          <a:xfrm>
            <a:off x="2237009" y="4511829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DIVE </a:t>
            </a:r>
            <a:r>
              <a:rPr lang="ko-KR" altLang="en-US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DIVE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C0D5AA-99AF-F5A3-DFC9-AB875B988BDE}"/>
              </a:ext>
            </a:extLst>
          </p:cNvPr>
          <p:cNvSpPr txBox="1"/>
          <p:nvPr/>
        </p:nvSpPr>
        <p:spPr>
          <a:xfrm>
            <a:off x="3960969" y="3344365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43BB31-1349-4FCA-D7C3-4B18476F2434}"/>
              </a:ext>
            </a:extLst>
          </p:cNvPr>
          <p:cNvSpPr txBox="1"/>
          <p:nvPr/>
        </p:nvSpPr>
        <p:spPr>
          <a:xfrm>
            <a:off x="12063192" y="3344363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19" name="그림 1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EA7E8873-6878-3336-1CBE-2B614EFC0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294" y="4036862"/>
            <a:ext cx="4076702" cy="407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96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B8998FB1-EAF8-F9A1-1177-FA355DC0C0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2A5E8B3E-3AA0-905B-7DC0-19D0268CA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5B71C47-FCAC-2279-7C0D-5BDE7D479A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07249D93-1330-2581-E4E2-67AE6FE1CA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337" t="14345" r="227"/>
          <a:stretch/>
        </p:blipFill>
        <p:spPr>
          <a:xfrm>
            <a:off x="6653180" y="3276604"/>
            <a:ext cx="11119716" cy="603577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B8689A5-D4EF-9808-9E2E-D97F6CFB01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03" y="4962915"/>
            <a:ext cx="7725513" cy="4349463"/>
          </a:xfrm>
          <a:prstGeom prst="rect">
            <a:avLst/>
          </a:prstGeom>
        </p:spPr>
      </p:pic>
      <p:sp>
        <p:nvSpPr>
          <p:cNvPr id="4" name="Google Shape;147;p6">
            <a:extLst>
              <a:ext uri="{FF2B5EF4-FFF2-40B4-BE49-F238E27FC236}">
                <a16:creationId xmlns:a16="http://schemas.microsoft.com/office/drawing/2014/main" id="{EBF0E680-AE58-4E54-DF40-55AAE9EF6D7F}"/>
              </a:ext>
            </a:extLst>
          </p:cNvPr>
          <p:cNvSpPr txBox="1"/>
          <p:nvPr/>
        </p:nvSpPr>
        <p:spPr>
          <a:xfrm>
            <a:off x="720204" y="1835226"/>
            <a:ext cx="12777750" cy="2034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디지털경제의 표준이 되어가고 있는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빅데이터와 머신</a:t>
            </a:r>
            <a:r>
              <a:rPr lang="en-US" altLang="ko-KR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/</a:t>
            </a:r>
            <a:r>
              <a:rPr lang="ko-KR" altLang="en-US" sz="2600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딥러닝이란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인공지능 이론을 활용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하여</a:t>
            </a:r>
            <a:r>
              <a:rPr lang="en-US" altLang="ko-KR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경제산업 분야의 문제를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데이터를 기반으로 정량적으로 분석하고 </a:t>
            </a:r>
            <a:r>
              <a:rPr lang="ko-KR" altLang="en-US" sz="2600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</a:t>
            </a:r>
            <a:r>
              <a:rPr lang="ko-KR" altLang="en-US" sz="2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함으로써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전략적으로 문제를 해결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하기 위한 방법을 연구</a:t>
            </a:r>
            <a:endParaRPr lang="en-US" altLang="ko-KR" sz="26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5" name="Google Shape;149;p6">
            <a:extLst>
              <a:ext uri="{FF2B5EF4-FFF2-40B4-BE49-F238E27FC236}">
                <a16:creationId xmlns:a16="http://schemas.microsoft.com/office/drawing/2014/main" id="{175543E3-88F2-EA0F-7784-4081B3D2C6C4}"/>
              </a:ext>
            </a:extLst>
          </p:cNvPr>
          <p:cNvSpPr txBox="1"/>
          <p:nvPr/>
        </p:nvSpPr>
        <p:spPr>
          <a:xfrm>
            <a:off x="561608" y="124027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428606" indent="-428606"/>
            <a:r>
              <a:rPr lang="en-US" altLang="ko-KR" sz="3000">
                <a:sym typeface="Calibri"/>
              </a:rPr>
              <a:t>DIVE </a:t>
            </a:r>
            <a:r>
              <a:rPr lang="ko-KR" altLang="en-US" sz="3000" dirty="0">
                <a:sym typeface="Calibri"/>
              </a:rPr>
              <a:t>방향과 </a:t>
            </a:r>
            <a:r>
              <a:rPr lang="en-US" altLang="ko-KR" sz="3000" dirty="0">
                <a:sym typeface="Calibri"/>
              </a:rPr>
              <a:t>2</a:t>
            </a:r>
            <a:r>
              <a:rPr lang="ko-KR" altLang="en-US" sz="3000" dirty="0">
                <a:sym typeface="Calibri"/>
              </a:rPr>
              <a:t>기 소개 </a:t>
            </a:r>
            <a:endParaRPr lang="ko-KR" altLang="en-US" sz="3000" dirty="0">
              <a:solidFill>
                <a:srgbClr val="0000FF"/>
              </a:solidFill>
              <a:sym typeface="Calibri"/>
            </a:endParaRPr>
          </a:p>
        </p:txBody>
      </p:sp>
      <p:sp>
        <p:nvSpPr>
          <p:cNvPr id="7" name="Google Shape;145;p6">
            <a:extLst>
              <a:ext uri="{FF2B5EF4-FFF2-40B4-BE49-F238E27FC236}">
                <a16:creationId xmlns:a16="http://schemas.microsoft.com/office/drawing/2014/main" id="{ED591A52-8906-A823-A741-5684A7E37657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DIVE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514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4302C837-FFC7-FB07-5C2B-78B0EE5576FB}"/>
              </a:ext>
            </a:extLst>
          </p:cNvPr>
          <p:cNvSpPr txBox="1"/>
          <p:nvPr/>
        </p:nvSpPr>
        <p:spPr>
          <a:xfrm>
            <a:off x="561608" y="1836844"/>
            <a:ext cx="12777750" cy="720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現 인천대학교 글로벌정경대학 조교수</a:t>
            </a:r>
            <a:b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</a:b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삼성전자 및 삼성리서치 </a:t>
            </a:r>
            <a:endParaRPr lang="en-US" altLang="ko-KR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    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글로벌 인공지능센터 </a:t>
            </a:r>
            <a:r>
              <a:rPr lang="ko-KR" altLang="en-US" sz="18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데이터사이언티스트</a:t>
            </a:r>
            <a:endParaRPr lang="en-US" altLang="ko-KR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한국인터넷진흥원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대신증권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금융감독원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…</a:t>
            </a:r>
            <a:endParaRPr lang="ko-KR" altLang="en-US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ko-KR" altLang="en-US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S-Oil, LG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에너지솔루션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삼성전자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SKT,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삼성금융그룹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현대모비스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대우조선해양 등 디지털전환 자문 및 강의</a:t>
            </a:r>
            <a:endParaRPr lang="en-US" altLang="ko-KR" sz="1800" u="sng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ko-KR" altLang="en-US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‘25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년도 예산확보를 위한 생성형</a:t>
            </a: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KTX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미래 수송수요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XAI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빅데이터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DB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구축 및 개인기부자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2023 XAI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미디어 텍스트 기반 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Ageism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감성 트랜드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2022 </a:t>
            </a:r>
            <a:r>
              <a:rPr lang="ko-KR" altLang="en-US" sz="18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텍스트마이닝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기반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시계열 미래전망 트랜드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2021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 문제 활용을 위한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디지털데이터 </a:t>
            </a:r>
            <a:r>
              <a:rPr lang="ko-KR" altLang="en-US" sz="1800" dirty="0" err="1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라벨링</a:t>
            </a:r>
            <a:endParaRPr lang="ko-KR" altLang="en-US" sz="18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2020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실시간 광고효과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추론 및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광고 수요자 및 공급자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최적 가격 예측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2019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 마케팅 프로모션 효과 증대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를 위한 개인화 광고 추천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2018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마케팅 채널별 매출기여도 분석 및 최적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마케팅 투자 포트폴리오 추천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2017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고객 불만 사전대응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및 감소를 위한 </a:t>
            </a: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VOC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경보시스템 구축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2016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개인화화 추천을 위한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 기반 고객정보 추론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과 사용성 분석</a:t>
            </a:r>
            <a:endParaRPr lang="en-US" altLang="ko-KR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29435E6-7FEC-79C9-2893-3927C91D6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1552" y="1985411"/>
            <a:ext cx="8915069" cy="634429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E5B847A-0C6D-6AE3-EBEB-E918DC7F37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5C9DDEB-8414-2967-4500-F072624F62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52CF4C4-21B3-1046-57CD-8326E038CE0D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06BD637C-6890-733A-13BF-7097D57BB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0999" y="7694442"/>
            <a:ext cx="1987551" cy="198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CB154A98-C3C4-C66F-4583-A80AEDBA0110}"/>
              </a:ext>
            </a:extLst>
          </p:cNvPr>
          <p:cNvSpPr txBox="1"/>
          <p:nvPr/>
        </p:nvSpPr>
        <p:spPr>
          <a:xfrm>
            <a:off x="561608" y="124027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en-US" altLang="ko-KR" sz="2700">
                <a:sym typeface="Calibri"/>
              </a:rPr>
              <a:t>DIVE </a:t>
            </a:r>
            <a:r>
              <a:rPr lang="ko-KR" altLang="en-US" sz="2700" dirty="0">
                <a:sym typeface="Calibri"/>
              </a:rPr>
              <a:t>지도 김경원 교수님</a:t>
            </a:r>
            <a:endParaRPr sz="2700" dirty="0"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DEA93F44-9E78-3A93-31DA-0AA8142125C8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DIVE </a:t>
            </a:r>
            <a:r>
              <a:rPr lang="ko-KR" altLang="en-US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lang="ko-KR" altLang="en-US"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569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32E76E2-8C8A-4868-788B-820406062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9" name="Google Shape;145;p6">
            <a:extLst>
              <a:ext uri="{FF2B5EF4-FFF2-40B4-BE49-F238E27FC236}">
                <a16:creationId xmlns:a16="http://schemas.microsoft.com/office/drawing/2014/main" id="{C649A043-5FBC-AC9B-99E5-9D9FB5415EDA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lang="ko-KR" altLang="en-US"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AFEF3D-4973-214A-15DE-5D3A182A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C1548-E4DB-AEF1-BBFF-20412B4014D1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CA7E4ED-89A8-67CC-61C7-E2BD7AF646F4}"/>
              </a:ext>
            </a:extLst>
          </p:cNvPr>
          <p:cNvSpPr/>
          <p:nvPr/>
        </p:nvSpPr>
        <p:spPr>
          <a:xfrm>
            <a:off x="5339384" y="3392881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662645-F51E-29A5-6D5F-9ACA659145EE}"/>
              </a:ext>
            </a:extLst>
          </p:cNvPr>
          <p:cNvSpPr txBox="1"/>
          <p:nvPr/>
        </p:nvSpPr>
        <p:spPr>
          <a:xfrm>
            <a:off x="6041626" y="4214097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DIVE 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DIVE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4AEB16-B9C7-ACA2-918E-EB96E0FBB6C9}"/>
              </a:ext>
            </a:extLst>
          </p:cNvPr>
          <p:cNvSpPr txBox="1"/>
          <p:nvPr/>
        </p:nvSpPr>
        <p:spPr>
          <a:xfrm>
            <a:off x="7765586" y="3046631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218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7B5DD-38D2-4912-81F7-671F3A4A0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0D0E2A5A-8E21-7D76-BFDA-B0306D534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606" y="2288954"/>
            <a:ext cx="4367352" cy="3153474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074FBBE-1D95-06DC-12FF-13EDB5AA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8068" y="5741744"/>
            <a:ext cx="5034434" cy="346575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443385E-A5BF-D559-7F69-22006ABA50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17808B1-4FB8-F1A2-FDCF-77282F9DBA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40D46B1-4200-77D9-AA2E-447CCE353D45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7D4DD0A8-8FF8-45A5-24FB-23FA5FDFD2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00642" y="3107447"/>
            <a:ext cx="3889521" cy="4861902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CED918D4-D4E3-40C0-3878-93E2B960FC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78311" y="5982103"/>
            <a:ext cx="5292071" cy="4222298"/>
          </a:xfrm>
          <a:prstGeom prst="rect">
            <a:avLst/>
          </a:prstGeom>
          <a:noFill/>
          <a:ln>
            <a:solidFill>
              <a:srgbClr val="002060"/>
            </a:solidFill>
          </a:ln>
          <a:effectLst/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BA48774-97AC-23BB-F45C-09AE04E60437}"/>
              </a:ext>
            </a:extLst>
          </p:cNvPr>
          <p:cNvGrpSpPr/>
          <p:nvPr/>
        </p:nvGrpSpPr>
        <p:grpSpPr>
          <a:xfrm>
            <a:off x="9481627" y="2229731"/>
            <a:ext cx="8693834" cy="3609428"/>
            <a:chOff x="6321083" y="1486486"/>
            <a:chExt cx="5795889" cy="240628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7D41779-B46C-D092-FB78-AD1BE7947DB5}"/>
                </a:ext>
              </a:extLst>
            </p:cNvPr>
            <p:cNvGrpSpPr/>
            <p:nvPr/>
          </p:nvGrpSpPr>
          <p:grpSpPr>
            <a:xfrm>
              <a:off x="6377353" y="1525969"/>
              <a:ext cx="5694113" cy="2366802"/>
              <a:chOff x="6400801" y="1603383"/>
              <a:chExt cx="6008292" cy="2407907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13DB4AAA-655C-EF02-94E1-12D62487A0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400801" y="1603383"/>
                <a:ext cx="2664068" cy="2407907"/>
              </a:xfrm>
              <a:prstGeom prst="rect">
                <a:avLst/>
              </a:prstGeom>
            </p:spPr>
          </p:pic>
          <p:pic>
            <p:nvPicPr>
              <p:cNvPr id="5" name="Picture 2">
                <a:extLst>
                  <a:ext uri="{FF2B5EF4-FFF2-40B4-BE49-F238E27FC236}">
                    <a16:creationId xmlns:a16="http://schemas.microsoft.com/office/drawing/2014/main" id="{0127DE16-3918-A5AE-1E4C-71803AC8FE2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62756" y="1641397"/>
                <a:ext cx="3246337" cy="2341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B671E3C-7A2D-E0DD-B714-33412E74D7C8}"/>
                </a:ext>
              </a:extLst>
            </p:cNvPr>
            <p:cNvSpPr/>
            <p:nvPr/>
          </p:nvSpPr>
          <p:spPr>
            <a:xfrm>
              <a:off x="6321083" y="1486486"/>
              <a:ext cx="5795889" cy="2406282"/>
            </a:xfrm>
            <a:prstGeom prst="rect">
              <a:avLst/>
            </a:prstGeom>
            <a:noFill/>
            <a:ln w="9525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50"/>
            </a:p>
          </p:txBody>
        </p:sp>
      </p:grpSp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FEE4EEE7-B110-AC85-A1F0-5514DDAFC89D}"/>
              </a:ext>
            </a:extLst>
          </p:cNvPr>
          <p:cNvSpPr txBox="1"/>
          <p:nvPr/>
        </p:nvSpPr>
        <p:spPr>
          <a:xfrm>
            <a:off x="561606" y="1240274"/>
            <a:ext cx="17072247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1: 2025</a:t>
            </a:r>
            <a:r>
              <a:rPr lang="ko-KR" altLang="en-US" sz="2800" dirty="0">
                <a:sym typeface="Calibri"/>
              </a:rPr>
              <a:t>년 매출 전망을 위해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전문가 활용 인간을 뛰어넘는 수요 예측 성능 달성 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</a:t>
            </a:r>
            <a:r>
              <a:rPr lang="ko-KR" altLang="en-US" sz="2800" dirty="0">
                <a:solidFill>
                  <a:srgbClr val="FF0000"/>
                </a:solidFill>
                <a:sym typeface="Calibri"/>
              </a:rPr>
              <a:t>예측오류 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1.18%)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0" name="Google Shape;145;p6">
            <a:extLst>
              <a:ext uri="{FF2B5EF4-FFF2-40B4-BE49-F238E27FC236}">
                <a16:creationId xmlns:a16="http://schemas.microsoft.com/office/drawing/2014/main" id="{43E63549-A598-0754-8819-BA1FCE321276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7585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3763549B-9536-1A5C-DB07-5E11044F31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E35F03D-5736-D828-52D1-D8117D585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586DE14-E876-EFAE-95AA-6F84EAF43514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45ECF22F-6669-C9E4-BE91-5D2AB3682D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4214" y="1912575"/>
            <a:ext cx="4093415" cy="768240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3ABDFB6-1850-0237-8AEF-71C081A0E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3650" y="3465395"/>
            <a:ext cx="8115891" cy="4576766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2442AE3A-86E8-2961-C2D7-7F50E903DEC0}"/>
              </a:ext>
            </a:extLst>
          </p:cNvPr>
          <p:cNvSpPr txBox="1"/>
          <p:nvPr/>
        </p:nvSpPr>
        <p:spPr>
          <a:xfrm>
            <a:off x="561606" y="1240274"/>
            <a:ext cx="17030043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2: </a:t>
            </a:r>
            <a:r>
              <a:rPr lang="ko-KR" altLang="en-US" sz="2800" dirty="0">
                <a:sym typeface="Calibri"/>
              </a:rPr>
              <a:t>인간 기반 마케팅</a:t>
            </a:r>
            <a:r>
              <a:rPr lang="en-US" altLang="ko-KR" sz="2800" dirty="0">
                <a:sym typeface="Calibri"/>
              </a:rPr>
              <a:t>(38%) </a:t>
            </a:r>
            <a:r>
              <a:rPr lang="ko-KR" altLang="en-US" sz="2800" dirty="0">
                <a:sym typeface="Calibri"/>
              </a:rPr>
              <a:t>한계를 뛰어넘는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디지털 개인화 마케팅 기반 기부자 예측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(96.2%)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1C8F3C98-5358-532E-49B3-50296F37AE33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081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13453-3C13-5EC7-A4A6-8BB0ABBCB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C9828ADA-1C51-A02A-C110-F618C38CF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4A1EBFD-B64B-A2C0-47A5-B49CCA954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351D559-5B0A-AD07-826D-B0E428B3521D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EB28FDFA-D64F-491A-7C47-1FD85EC0F2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094" y="2082707"/>
            <a:ext cx="4319588" cy="7565708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949D56E6-32FF-12C2-7021-A8B2E34CDA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5304" y="2535582"/>
            <a:ext cx="9096375" cy="6421755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BD0A9C9B-8C2E-8B52-9033-D44D26AC04C7}"/>
              </a:ext>
            </a:extLst>
          </p:cNvPr>
          <p:cNvSpPr txBox="1"/>
          <p:nvPr/>
        </p:nvSpPr>
        <p:spPr>
          <a:xfrm>
            <a:off x="561606" y="1240274"/>
            <a:ext cx="17030043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2: </a:t>
            </a:r>
            <a:r>
              <a:rPr lang="ko-KR" altLang="en-US" sz="2800" dirty="0">
                <a:sym typeface="Calibri"/>
              </a:rPr>
              <a:t>인간 기반 마케팅</a:t>
            </a:r>
            <a:r>
              <a:rPr lang="en-US" altLang="ko-KR" sz="2800" dirty="0">
                <a:sym typeface="Calibri"/>
              </a:rPr>
              <a:t>(38%) </a:t>
            </a:r>
            <a:r>
              <a:rPr lang="ko-KR" altLang="en-US" sz="2800" dirty="0">
                <a:sym typeface="Calibri"/>
              </a:rPr>
              <a:t>한계를 뛰어넘는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디지털 개인화 마케팅 기반 기부자 예측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(96.2%)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145;p6">
            <a:extLst>
              <a:ext uri="{FF2B5EF4-FFF2-40B4-BE49-F238E27FC236}">
                <a16:creationId xmlns:a16="http://schemas.microsoft.com/office/drawing/2014/main" id="{34755965-2204-6D4A-DF2A-7690703175EE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6846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4835367-3B0D-3EDB-017E-20017E8C2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7964" y="6375120"/>
            <a:ext cx="3970080" cy="299353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9F533452-D0E5-01C4-7718-B60305407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9444" y="5504870"/>
            <a:ext cx="6291381" cy="3863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14EEAC-132C-0535-6BED-7D2FBF0D7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262" y="3262865"/>
            <a:ext cx="6750000" cy="290573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CD63A88-12FD-9890-FDA0-B3677A90B4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7964" y="1895723"/>
            <a:ext cx="8004036" cy="430523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AB6CE0E-852A-3398-DB7E-B8D2837F3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262" y="6375121"/>
            <a:ext cx="6750000" cy="305793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9A06932-B7C1-4505-79C7-B47E30701D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698E9E3-2798-6E5C-019C-A9E23A09D3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6277A43-0F7F-6DCE-7F46-14B78DE1FE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49;p6">
            <a:extLst>
              <a:ext uri="{FF2B5EF4-FFF2-40B4-BE49-F238E27FC236}">
                <a16:creationId xmlns:a16="http://schemas.microsoft.com/office/drawing/2014/main" id="{3498F0B4-16F2-D9FF-B83D-75B66DF82407}"/>
              </a:ext>
            </a:extLst>
          </p:cNvPr>
          <p:cNvSpPr txBox="1"/>
          <p:nvPr/>
        </p:nvSpPr>
        <p:spPr>
          <a:xfrm>
            <a:off x="651042" y="1105350"/>
            <a:ext cx="13378950" cy="2463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06" indent="-428606">
              <a:lnSpc>
                <a:spcPct val="15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</a:t>
            </a:r>
            <a:r>
              <a:rPr lang="en-US" altLang="ko-KR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 :</a:t>
            </a:r>
            <a:r>
              <a:rPr lang="en-US" altLang="ko-KR" sz="3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제주 </a:t>
            </a:r>
            <a:r>
              <a:rPr lang="ko-KR" altLang="en-US" sz="30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포도뮤지엄</a:t>
            </a: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endParaRPr lang="en-US" altLang="ko-KR" sz="3000" dirty="0">
              <a:solidFill>
                <a:schemeClr val="accen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SzPts val="2000"/>
            </a:pPr>
            <a:r>
              <a:rPr lang="en-US" altLang="ko-KR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“Ageism” 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공감확산 텍스트데이터 테마 조성</a:t>
            </a:r>
            <a:endParaRPr lang="en-US" altLang="ko-KR" sz="24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buClr>
                <a:schemeClr val="accent1"/>
              </a:buClr>
              <a:buSzPts val="2000"/>
            </a:pP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(24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년 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월 공개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24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950E4665-C2F6-B4E4-3CD7-430D75A27D86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4606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30BE39F00A03947AF47B2873009DD8B" ma:contentTypeVersion="4" ma:contentTypeDescription="새 문서를 만듭니다." ma:contentTypeScope="" ma:versionID="8023d4e2a706548a159aa4fd41a6af40">
  <xsd:schema xmlns:xsd="http://www.w3.org/2001/XMLSchema" xmlns:xs="http://www.w3.org/2001/XMLSchema" xmlns:p="http://schemas.microsoft.com/office/2006/metadata/properties" xmlns:ns3="06d45a64-a511-4be9-b5b7-46c86b447e1a" targetNamespace="http://schemas.microsoft.com/office/2006/metadata/properties" ma:root="true" ma:fieldsID="5c3aff5206b29bb2b95714016df73039" ns3:_="">
    <xsd:import namespace="06d45a64-a511-4be9-b5b7-46c86b447e1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d45a64-a511-4be9-b5b7-46c86b447e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6d45a64-a511-4be9-b5b7-46c86b447e1a" xsi:nil="true"/>
  </documentManagement>
</p:properties>
</file>

<file path=customXml/itemProps1.xml><?xml version="1.0" encoding="utf-8"?>
<ds:datastoreItem xmlns:ds="http://schemas.openxmlformats.org/officeDocument/2006/customXml" ds:itemID="{FC42290E-4A00-49B5-9D57-BA43FC84E3C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45FD2C-64CE-4C79-9B7F-F6ECEEBE5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d45a64-a511-4be9-b5b7-46c86b447e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0571956-E76E-4EB7-B0E8-5997411C37AA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terms/"/>
    <ds:schemaRef ds:uri="http://schemas.microsoft.com/office/infopath/2007/PartnerControls"/>
    <ds:schemaRef ds:uri="http://schemas.microsoft.com/office/2006/metadata/properties"/>
    <ds:schemaRef ds:uri="06d45a64-a511-4be9-b5b7-46c86b447e1a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1388</TotalTime>
  <Words>864</Words>
  <Application>Microsoft Office PowerPoint</Application>
  <PresentationFormat>사용자 지정</PresentationFormat>
  <Paragraphs>104</Paragraphs>
  <Slides>19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9" baseType="lpstr">
      <vt:lpstr>Rota Med</vt:lpstr>
      <vt:lpstr>맑은 고딕</vt:lpstr>
      <vt:lpstr>Pretendard Medium</vt:lpstr>
      <vt:lpstr>Noto Sans Symbols</vt:lpstr>
      <vt:lpstr>Calibri Light</vt:lpstr>
      <vt:lpstr>Pretendard SemiBold</vt:lpstr>
      <vt:lpstr>Calibri</vt:lpstr>
      <vt:lpstr>Pretendard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장민재/무역학부</dc:creator>
  <cp:lastModifiedBy>Kyungwon Kim</cp:lastModifiedBy>
  <cp:revision>82</cp:revision>
  <dcterms:created xsi:type="dcterms:W3CDTF">2024-02-01T14:49:36Z</dcterms:created>
  <dcterms:modified xsi:type="dcterms:W3CDTF">2025-12-22T01:54:07Z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0x010100730BE39F00A03947AF47B2873009DD8B</vt:lpwstr>
  </property>
</Properties>
</file>

<file path=docProps/thumbnail.jpeg>
</file>